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0" r:id="rId1"/>
    <p:sldMasterId id="2147483721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</p:sldIdLst>
  <p:sldSz cx="9144000" cy="5143500" type="screen16x9"/>
  <p:notesSz cx="6858000" cy="9144000"/>
  <p:embeddedFontLst>
    <p:embeddedFont>
      <p:font typeface="Oswald" panose="020B0604020202020204" charset="0"/>
      <p:regular r:id="rId23"/>
      <p:bold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72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 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1b5c2a854_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51b5c2a854_1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1b5c2a854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1b5c2a854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51b5c2a85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51b5c2a85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1b5c2a854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1b5c2a854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1b5c2a854_1_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1b5c2a854_1_2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1b5c2a854_1_2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51b5c2a854_1_2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51b5c2a854_1_2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51b5c2a854_1_2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51b5c2a854_1_2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51b5c2a854_1_2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51b5c2a854_1_2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51b5c2a854_1_2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51b5c2a854_1_1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51b5c2a854_1_1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results we have we are confident that we do know there are periods with high growth and decay – even if they dont follow the life cycle. The data we have isnt enough to prove of disprove our hypothesis.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1b5c2a854_1_2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51b5c2a854_1_2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1b5c2a854_1_2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1b5c2a854_1_2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1b5c2a854_1_2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51b5c2a854_1_2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1b5c2a85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51b5c2a85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1b5c2a854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51b5c2a854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51b5c2a854_1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51b5c2a854_1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51b5c2a854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51b5c2a854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51b5c2a854_1_2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51b5c2a854_1_2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lank">
  <p:cSld name="CUSTOM_46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431000" y="1211425"/>
            <a:ext cx="7909200" cy="3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Blank">
  <p:cSld name="CUSTOM_46_1">
    <p:bg>
      <p:bgPr>
        <a:solidFill>
          <a:srgbClr val="2B2B2B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431000" y="1211425"/>
            <a:ext cx="7909200" cy="3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  <a:defRPr sz="1400">
                <a:solidFill>
                  <a:srgbClr val="CCCCCC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  <a:defRPr sz="1400">
                <a:solidFill>
                  <a:srgbClr val="CCCCCC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■"/>
              <a:defRPr sz="1400">
                <a:solidFill>
                  <a:srgbClr val="CCCCCC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  <a:defRPr sz="1400">
                <a:solidFill>
                  <a:srgbClr val="CCCCCC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  <a:defRPr sz="1400">
                <a:solidFill>
                  <a:srgbClr val="CCCCCC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■"/>
              <a:defRPr sz="1400">
                <a:solidFill>
                  <a:srgbClr val="CCCCCC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  <a:defRPr sz="1400">
                <a:solidFill>
                  <a:srgbClr val="CCCCCC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  <a:defRPr sz="1400">
                <a:solidFill>
                  <a:srgbClr val="CCCCCC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CCCCCC"/>
              </a:buClr>
              <a:buSzPts val="1400"/>
              <a:buChar char="■"/>
              <a:defRPr sz="14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TITLE] Large Text -&gt; Small Text">
  <p:cSld name="CUSTOM_47_1">
    <p:bg>
      <p:bgPr>
        <a:solidFill>
          <a:srgbClr val="2B2B2B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-4425" y="1615238"/>
            <a:ext cx="9144000" cy="115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4400" y="2607013"/>
            <a:ext cx="9144000" cy="52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TITLE] Small Text -&gt; Large Text">
  <p:cSld name="CUSTOM_47_1_1">
    <p:bg>
      <p:bgPr>
        <a:solidFill>
          <a:srgbClr val="2B2B2B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-4425" y="2059838"/>
            <a:ext cx="9144000" cy="115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1"/>
          </p:nvPr>
        </p:nvSpPr>
        <p:spPr>
          <a:xfrm>
            <a:off x="4400" y="1622638"/>
            <a:ext cx="9144000" cy="52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TITLE] Style 3">
  <p:cSld name="CUSTOM_47_1_1_1_1">
    <p:bg>
      <p:bgPr>
        <a:solidFill>
          <a:srgbClr val="2B2B2B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/>
          <p:nvPr/>
        </p:nvSpPr>
        <p:spPr>
          <a:xfrm>
            <a:off x="1412550" y="0"/>
            <a:ext cx="6318900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698250" y="3730725"/>
            <a:ext cx="17475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69" name="Google Shape;69;p18"/>
          <p:cNvCxnSpPr/>
          <p:nvPr/>
        </p:nvCxnSpPr>
        <p:spPr>
          <a:xfrm>
            <a:off x="4054499" y="1443525"/>
            <a:ext cx="103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8"/>
          <p:cNvCxnSpPr/>
          <p:nvPr/>
        </p:nvCxnSpPr>
        <p:spPr>
          <a:xfrm>
            <a:off x="4054499" y="3471400"/>
            <a:ext cx="10350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2621400" y="1669963"/>
            <a:ext cx="3901200" cy="15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TITLE] Style 4">
  <p:cSld name="CUSTOM_47_1_1_1_1_1">
    <p:bg>
      <p:bgPr>
        <a:solidFill>
          <a:srgbClr val="2B2B2B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547225" y="970900"/>
            <a:ext cx="4068600" cy="24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ubTitle" idx="1"/>
          </p:nvPr>
        </p:nvSpPr>
        <p:spPr>
          <a:xfrm>
            <a:off x="573700" y="3424575"/>
            <a:ext cx="4068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TITLE] Style 5">
  <p:cSld name="CUSTOM_47_1_1_1_1_1_1">
    <p:bg>
      <p:bgPr>
        <a:solidFill>
          <a:srgbClr val="2B2B2B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8850" y="1878900"/>
            <a:ext cx="9126300" cy="13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ghts Mission Statement">
  <p:cSld name="CUSTOM_47_1_1_1_1_1_1_1">
    <p:bg>
      <p:bgPr>
        <a:solidFill>
          <a:srgbClr val="2B2B2B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/>
          <p:nvPr/>
        </p:nvSpPr>
        <p:spPr>
          <a:xfrm>
            <a:off x="4347160" y="1615022"/>
            <a:ext cx="449675" cy="449675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21"/>
          <p:cNvSpPr txBox="1"/>
          <p:nvPr/>
        </p:nvSpPr>
        <p:spPr>
          <a:xfrm>
            <a:off x="0" y="2298353"/>
            <a:ext cx="91440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Powered by </a:t>
            </a:r>
            <a:r>
              <a:rPr lang="en" sz="3000" b="1">
                <a:solidFill>
                  <a:srgbClr val="ED3029"/>
                </a:solidFill>
              </a:rPr>
              <a:t>Insights</a:t>
            </a:r>
            <a:endParaRPr sz="3000" b="1">
              <a:solidFill>
                <a:srgbClr val="ED3029"/>
              </a:solidFill>
            </a:endParaRPr>
          </a:p>
        </p:txBody>
      </p:sp>
      <p:sp>
        <p:nvSpPr>
          <p:cNvPr id="80" name="Google Shape;80;p21"/>
          <p:cNvSpPr txBox="1"/>
          <p:nvPr/>
        </p:nvSpPr>
        <p:spPr>
          <a:xfrm>
            <a:off x="0" y="2844625"/>
            <a:ext cx="91440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We strive to empower Rioters to make </a:t>
            </a:r>
            <a:r>
              <a:rPr lang="en" sz="1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player informed</a:t>
            </a:r>
            <a:endParaRPr sz="1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strategic decisions &amp; products.</a:t>
            </a:r>
            <a:endParaRPr sz="16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ghts Mission Statement (Riotized)">
  <p:cSld name="CUSTOM_47_1_1_1_1_1_1_1_1">
    <p:bg>
      <p:bgPr>
        <a:solidFill>
          <a:srgbClr val="2B2B2B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347160" y="1615022"/>
            <a:ext cx="449675" cy="44967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2"/>
          <p:cNvSpPr txBox="1"/>
          <p:nvPr/>
        </p:nvSpPr>
        <p:spPr>
          <a:xfrm>
            <a:off x="0" y="2298353"/>
            <a:ext cx="91440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POWERED BY </a:t>
            </a:r>
            <a:r>
              <a:rPr lang="en" sz="3000">
                <a:solidFill>
                  <a:srgbClr val="ED3029"/>
                </a:solidFill>
                <a:latin typeface="Oswald"/>
                <a:ea typeface="Oswald"/>
                <a:cs typeface="Oswald"/>
                <a:sym typeface="Oswald"/>
              </a:rPr>
              <a:t>INSIGHTS</a:t>
            </a:r>
            <a:endParaRPr sz="3000">
              <a:solidFill>
                <a:srgbClr val="ED302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0" y="2844625"/>
            <a:ext cx="91440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We strive to empower Rioters to make </a:t>
            </a:r>
            <a:r>
              <a:rPr lang="en" sz="1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player informed</a:t>
            </a:r>
            <a:endParaRPr sz="1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strategic decisions &amp; products.</a:t>
            </a:r>
            <a:endParaRPr sz="16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ot Mission Statement">
  <p:cSld name="CUSTOM_50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USTOM_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/>
        </p:nvSpPr>
        <p:spPr>
          <a:xfrm>
            <a:off x="770550" y="3457900"/>
            <a:ext cx="76029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The following contains confidential info &amp; content. </a:t>
            </a:r>
            <a:endParaRPr b="1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Help us keep these materials under wraps.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89" name="Google Shape;89;p24"/>
          <p:cNvSpPr/>
          <p:nvPr/>
        </p:nvSpPr>
        <p:spPr>
          <a:xfrm rot="-1446360">
            <a:off x="3381375" y="1077913"/>
            <a:ext cx="2381250" cy="21240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esting Fact">
  <p:cSld name="CUSTOM_5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>
            <a:spLocks noGrp="1"/>
          </p:cNvSpPr>
          <p:nvPr>
            <p:ph type="title"/>
          </p:nvPr>
        </p:nvSpPr>
        <p:spPr>
          <a:xfrm>
            <a:off x="-150" y="3072550"/>
            <a:ext cx="9167400" cy="1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subTitle" idx="1"/>
          </p:nvPr>
        </p:nvSpPr>
        <p:spPr>
          <a:xfrm>
            <a:off x="-100" y="3910545"/>
            <a:ext cx="91440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TRANSITION] Style 1">
  <p:cSld name="CUSTOM_48">
    <p:bg>
      <p:bgPr>
        <a:solidFill>
          <a:srgbClr val="2B2B2B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 txBox="1">
            <a:spLocks noGrp="1"/>
          </p:cNvSpPr>
          <p:nvPr>
            <p:ph type="subTitle" idx="1"/>
          </p:nvPr>
        </p:nvSpPr>
        <p:spPr>
          <a:xfrm>
            <a:off x="0" y="2848300"/>
            <a:ext cx="91440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D9D9D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2541950" y="2065350"/>
            <a:ext cx="4086600" cy="7503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TRANSITION] Style 2">
  <p:cSld name="CUSTOM_48_1">
    <p:bg>
      <p:bgPr>
        <a:solidFill>
          <a:srgbClr val="2B2B2B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7"/>
          <p:cNvSpPr/>
          <p:nvPr/>
        </p:nvSpPr>
        <p:spPr>
          <a:xfrm>
            <a:off x="863825" y="0"/>
            <a:ext cx="7099200" cy="5143500"/>
          </a:xfrm>
          <a:prstGeom prst="rtTriangle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body" idx="1"/>
          </p:nvPr>
        </p:nvSpPr>
        <p:spPr>
          <a:xfrm>
            <a:off x="631205" y="3236497"/>
            <a:ext cx="4015800" cy="985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  <a:defRPr sz="1400">
                <a:solidFill>
                  <a:srgbClr val="D9D9D9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 sz="1400">
                <a:solidFill>
                  <a:srgbClr val="D9D9D9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■"/>
              <a:defRPr sz="1400">
                <a:solidFill>
                  <a:srgbClr val="D9D9D9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  <a:defRPr sz="1400">
                <a:solidFill>
                  <a:srgbClr val="D9D9D9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 sz="1400">
                <a:solidFill>
                  <a:srgbClr val="D9D9D9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■"/>
              <a:defRPr sz="1400">
                <a:solidFill>
                  <a:srgbClr val="D9D9D9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  <a:defRPr sz="1400">
                <a:solidFill>
                  <a:srgbClr val="D9D9D9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 sz="1400">
                <a:solidFill>
                  <a:srgbClr val="D9D9D9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D9D9D9"/>
              </a:buClr>
              <a:buSzPts val="1400"/>
              <a:buChar char="■"/>
              <a:defRPr sz="1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title"/>
          </p:nvPr>
        </p:nvSpPr>
        <p:spPr>
          <a:xfrm>
            <a:off x="631205" y="2389172"/>
            <a:ext cx="3954000" cy="985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TRANSITION] Style 3">
  <p:cSld name="CUSTOM_48_1_1">
    <p:bg>
      <p:bgPr>
        <a:solidFill>
          <a:srgbClr val="2B2B2B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/>
          <p:nvPr/>
        </p:nvSpPr>
        <p:spPr>
          <a:xfrm rot="-5400000" flipH="1">
            <a:off x="1935900" y="-1029600"/>
            <a:ext cx="5119200" cy="7202700"/>
          </a:xfrm>
          <a:prstGeom prst="rtTriangle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body" idx="1"/>
          </p:nvPr>
        </p:nvSpPr>
        <p:spPr>
          <a:xfrm>
            <a:off x="4859325" y="2453700"/>
            <a:ext cx="4015800" cy="985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  <a:defRPr sz="1400">
                <a:solidFill>
                  <a:srgbClr val="D9D9D9"/>
                </a:solidFill>
              </a:defRPr>
            </a:lvl1pPr>
            <a:lvl2pPr marL="914400" lvl="1" indent="-317500" algn="r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 sz="1400">
                <a:solidFill>
                  <a:srgbClr val="D9D9D9"/>
                </a:solidFill>
              </a:defRPr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■"/>
              <a:defRPr sz="1400">
                <a:solidFill>
                  <a:srgbClr val="D9D9D9"/>
                </a:solidFill>
              </a:defRPr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  <a:defRPr sz="1400">
                <a:solidFill>
                  <a:srgbClr val="D9D9D9"/>
                </a:solidFill>
              </a:defRPr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 sz="1400">
                <a:solidFill>
                  <a:srgbClr val="D9D9D9"/>
                </a:solidFill>
              </a:defRPr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■"/>
              <a:defRPr sz="1400">
                <a:solidFill>
                  <a:srgbClr val="D9D9D9"/>
                </a:solidFill>
              </a:defRPr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  <a:defRPr sz="1400">
                <a:solidFill>
                  <a:srgbClr val="D9D9D9"/>
                </a:solidFill>
              </a:defRPr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 sz="1400">
                <a:solidFill>
                  <a:srgbClr val="D9D9D9"/>
                </a:solidFill>
              </a:defRPr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Clr>
                <a:srgbClr val="D9D9D9"/>
              </a:buClr>
              <a:buSzPts val="1400"/>
              <a:buChar char="■"/>
              <a:defRPr sz="1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subTitle" idx="2"/>
          </p:nvPr>
        </p:nvSpPr>
        <p:spPr>
          <a:xfrm>
            <a:off x="4833525" y="215674"/>
            <a:ext cx="1305000" cy="32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subTitle" idx="3"/>
          </p:nvPr>
        </p:nvSpPr>
        <p:spPr>
          <a:xfrm>
            <a:off x="6290925" y="215675"/>
            <a:ext cx="1305000" cy="32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subTitle" idx="4"/>
          </p:nvPr>
        </p:nvSpPr>
        <p:spPr>
          <a:xfrm>
            <a:off x="7644750" y="224500"/>
            <a:ext cx="1305000" cy="32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subTitle" idx="5"/>
          </p:nvPr>
        </p:nvSpPr>
        <p:spPr>
          <a:xfrm>
            <a:off x="3479700" y="215675"/>
            <a:ext cx="1305000" cy="32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subTitle" idx="6"/>
          </p:nvPr>
        </p:nvSpPr>
        <p:spPr>
          <a:xfrm>
            <a:off x="2022300" y="215675"/>
            <a:ext cx="1305000" cy="32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title"/>
          </p:nvPr>
        </p:nvSpPr>
        <p:spPr>
          <a:xfrm>
            <a:off x="4935525" y="1606375"/>
            <a:ext cx="3954000" cy="985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TRANSITION] Style 4">
  <p:cSld name="CUSTOM_48_1_1_1">
    <p:bg>
      <p:bgPr>
        <a:solidFill>
          <a:srgbClr val="2B2B2B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/>
          <p:nvPr/>
        </p:nvSpPr>
        <p:spPr>
          <a:xfrm>
            <a:off x="0" y="9875"/>
            <a:ext cx="7164000" cy="902100"/>
          </a:xfrm>
          <a:prstGeom prst="homePlate">
            <a:avLst>
              <a:gd name="adj" fmla="val 53028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9"/>
          <p:cNvSpPr/>
          <p:nvPr/>
        </p:nvSpPr>
        <p:spPr>
          <a:xfrm>
            <a:off x="8771675" y="4771175"/>
            <a:ext cx="219925" cy="219925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9"/>
          <p:cNvSpPr txBox="1">
            <a:spLocks noGrp="1"/>
          </p:cNvSpPr>
          <p:nvPr>
            <p:ph type="subTitle" idx="1"/>
          </p:nvPr>
        </p:nvSpPr>
        <p:spPr>
          <a:xfrm>
            <a:off x="194175" y="229475"/>
            <a:ext cx="1305000" cy="32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ubTitle" idx="2"/>
          </p:nvPr>
        </p:nvSpPr>
        <p:spPr>
          <a:xfrm>
            <a:off x="2701125" y="229475"/>
            <a:ext cx="1305000" cy="32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subTitle" idx="3"/>
          </p:nvPr>
        </p:nvSpPr>
        <p:spPr>
          <a:xfrm>
            <a:off x="4010775" y="229475"/>
            <a:ext cx="1305000" cy="32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ubTitle" idx="4"/>
          </p:nvPr>
        </p:nvSpPr>
        <p:spPr>
          <a:xfrm>
            <a:off x="5208075" y="229475"/>
            <a:ext cx="1305000" cy="32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subTitle" idx="5"/>
          </p:nvPr>
        </p:nvSpPr>
        <p:spPr>
          <a:xfrm>
            <a:off x="1391475" y="229475"/>
            <a:ext cx="1305000" cy="32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title"/>
          </p:nvPr>
        </p:nvSpPr>
        <p:spPr>
          <a:xfrm>
            <a:off x="0" y="2078850"/>
            <a:ext cx="6695400" cy="985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title" idx="6"/>
          </p:nvPr>
        </p:nvSpPr>
        <p:spPr>
          <a:xfrm>
            <a:off x="6025" y="2699445"/>
            <a:ext cx="6695400" cy="985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AGENDA] Basic">
  <p:cSld name="CUSTOM_6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/>
          <p:nvPr/>
        </p:nvSpPr>
        <p:spPr>
          <a:xfrm>
            <a:off x="2219327" y="1397074"/>
            <a:ext cx="5779500" cy="61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30"/>
          <p:cNvSpPr/>
          <p:nvPr/>
        </p:nvSpPr>
        <p:spPr>
          <a:xfrm>
            <a:off x="1096196" y="1397075"/>
            <a:ext cx="1443900" cy="6159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30"/>
          <p:cNvSpPr/>
          <p:nvPr/>
        </p:nvSpPr>
        <p:spPr>
          <a:xfrm>
            <a:off x="2212149" y="2233800"/>
            <a:ext cx="5781900" cy="61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30"/>
          <p:cNvSpPr/>
          <p:nvPr/>
        </p:nvSpPr>
        <p:spPr>
          <a:xfrm>
            <a:off x="1095974" y="2233875"/>
            <a:ext cx="1443900" cy="6159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4" name="Google Shape;124;p30"/>
          <p:cNvSpPr/>
          <p:nvPr/>
        </p:nvSpPr>
        <p:spPr>
          <a:xfrm>
            <a:off x="2212149" y="3070525"/>
            <a:ext cx="5781900" cy="61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30"/>
          <p:cNvSpPr/>
          <p:nvPr/>
        </p:nvSpPr>
        <p:spPr>
          <a:xfrm>
            <a:off x="1096196" y="3070550"/>
            <a:ext cx="1443900" cy="6159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30"/>
          <p:cNvSpPr/>
          <p:nvPr/>
        </p:nvSpPr>
        <p:spPr>
          <a:xfrm>
            <a:off x="2219324" y="3907250"/>
            <a:ext cx="5781900" cy="61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30"/>
          <p:cNvSpPr/>
          <p:nvPr/>
        </p:nvSpPr>
        <p:spPr>
          <a:xfrm>
            <a:off x="0" y="365050"/>
            <a:ext cx="2940600" cy="615900"/>
          </a:xfrm>
          <a:prstGeom prst="homePlate">
            <a:avLst>
              <a:gd name="adj" fmla="val 5000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</a:t>
            </a:r>
            <a:endParaRPr sz="240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8" name="Google Shape;128;p30"/>
          <p:cNvSpPr/>
          <p:nvPr/>
        </p:nvSpPr>
        <p:spPr>
          <a:xfrm>
            <a:off x="1101326" y="3907275"/>
            <a:ext cx="1443900" cy="6159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" name="Google Shape;129;p30"/>
          <p:cNvSpPr txBox="1">
            <a:spLocks noGrp="1"/>
          </p:cNvSpPr>
          <p:nvPr>
            <p:ph type="title"/>
          </p:nvPr>
        </p:nvSpPr>
        <p:spPr>
          <a:xfrm>
            <a:off x="194175" y="379528"/>
            <a:ext cx="23457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subTitle" idx="1"/>
          </p:nvPr>
        </p:nvSpPr>
        <p:spPr>
          <a:xfrm>
            <a:off x="2646125" y="1503106"/>
            <a:ext cx="53550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subTitle" idx="2"/>
          </p:nvPr>
        </p:nvSpPr>
        <p:spPr>
          <a:xfrm>
            <a:off x="2646125" y="2330945"/>
            <a:ext cx="53550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ubTitle" idx="3"/>
          </p:nvPr>
        </p:nvSpPr>
        <p:spPr>
          <a:xfrm>
            <a:off x="2646125" y="3158806"/>
            <a:ext cx="53550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subTitle" idx="4"/>
          </p:nvPr>
        </p:nvSpPr>
        <p:spPr>
          <a:xfrm>
            <a:off x="2646125" y="3986656"/>
            <a:ext cx="53550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title" idx="5"/>
          </p:nvPr>
        </p:nvSpPr>
        <p:spPr>
          <a:xfrm>
            <a:off x="1392200" y="1396950"/>
            <a:ext cx="8199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title" idx="6"/>
          </p:nvPr>
        </p:nvSpPr>
        <p:spPr>
          <a:xfrm>
            <a:off x="1392200" y="2233738"/>
            <a:ext cx="8199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title" idx="7"/>
          </p:nvPr>
        </p:nvSpPr>
        <p:spPr>
          <a:xfrm>
            <a:off x="1392200" y="3070575"/>
            <a:ext cx="8199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title" idx="8"/>
          </p:nvPr>
        </p:nvSpPr>
        <p:spPr>
          <a:xfrm>
            <a:off x="1407975" y="3907250"/>
            <a:ext cx="8199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TIMELINE: Vertical] Top">
  <p:cSld name="CUSTOM_7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31"/>
          <p:cNvCxnSpPr>
            <a:stCxn id="140" idx="4"/>
          </p:cNvCxnSpPr>
          <p:nvPr/>
        </p:nvCxnSpPr>
        <p:spPr>
          <a:xfrm>
            <a:off x="4545900" y="2071970"/>
            <a:ext cx="0" cy="306180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31"/>
          <p:cNvSpPr/>
          <p:nvPr/>
        </p:nvSpPr>
        <p:spPr>
          <a:xfrm>
            <a:off x="4435950" y="3886895"/>
            <a:ext cx="219900" cy="2199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1"/>
          <p:cNvSpPr/>
          <p:nvPr/>
        </p:nvSpPr>
        <p:spPr>
          <a:xfrm>
            <a:off x="4435950" y="1852070"/>
            <a:ext cx="219900" cy="2199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title"/>
          </p:nvPr>
        </p:nvSpPr>
        <p:spPr>
          <a:xfrm>
            <a:off x="250650" y="299125"/>
            <a:ext cx="68634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body" idx="1"/>
          </p:nvPr>
        </p:nvSpPr>
        <p:spPr>
          <a:xfrm>
            <a:off x="4674620" y="4194950"/>
            <a:ext cx="28278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body" idx="2"/>
          </p:nvPr>
        </p:nvSpPr>
        <p:spPr>
          <a:xfrm>
            <a:off x="1601405" y="2182450"/>
            <a:ext cx="28278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1pPr>
            <a:lvl2pPr marL="914400" lvl="1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2pPr>
            <a:lvl3pPr marL="1371600" lvl="2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3pPr>
            <a:lvl4pPr marL="1828800" lvl="3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4pPr>
            <a:lvl5pPr marL="2286000" lvl="4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5pPr>
            <a:lvl6pPr marL="2743200" lvl="5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6pPr>
            <a:lvl7pPr marL="3200400" lvl="6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7pPr>
            <a:lvl8pPr marL="3657600" lvl="7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8pPr>
            <a:lvl9pPr marL="4114800" lvl="8" indent="-311150" algn="r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ubTitle" idx="3"/>
          </p:nvPr>
        </p:nvSpPr>
        <p:spPr>
          <a:xfrm>
            <a:off x="2886700" y="1718800"/>
            <a:ext cx="1431000" cy="4038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ubTitle" idx="4"/>
          </p:nvPr>
        </p:nvSpPr>
        <p:spPr>
          <a:xfrm>
            <a:off x="4786125" y="3731300"/>
            <a:ext cx="1431000" cy="4038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TIMELINE: Vertical] Middle">
  <p:cSld name="CUSTOM_8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2"/>
          <p:cNvCxnSpPr/>
          <p:nvPr/>
        </p:nvCxnSpPr>
        <p:spPr>
          <a:xfrm>
            <a:off x="4545900" y="-3150"/>
            <a:ext cx="0" cy="514980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32"/>
          <p:cNvSpPr/>
          <p:nvPr/>
        </p:nvSpPr>
        <p:spPr>
          <a:xfrm>
            <a:off x="4435950" y="1471775"/>
            <a:ext cx="219900" cy="219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2"/>
          <p:cNvSpPr/>
          <p:nvPr/>
        </p:nvSpPr>
        <p:spPr>
          <a:xfrm>
            <a:off x="4435950" y="3445525"/>
            <a:ext cx="219900" cy="219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body" idx="1"/>
          </p:nvPr>
        </p:nvSpPr>
        <p:spPr>
          <a:xfrm>
            <a:off x="1608150" y="1858714"/>
            <a:ext cx="28278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1pPr>
            <a:lvl2pPr marL="914400" lvl="1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2pPr>
            <a:lvl3pPr marL="1371600" lvl="2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3pPr>
            <a:lvl4pPr marL="1828800" lvl="3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4pPr>
            <a:lvl5pPr marL="2286000" lvl="4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5pPr>
            <a:lvl6pPr marL="2743200" lvl="5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6pPr>
            <a:lvl7pPr marL="3200400" lvl="6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7pPr>
            <a:lvl8pPr marL="3657600" lvl="7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8pPr>
            <a:lvl9pPr marL="4114800" lvl="8" indent="-311150" algn="r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32"/>
          <p:cNvSpPr txBox="1">
            <a:spLocks noGrp="1"/>
          </p:cNvSpPr>
          <p:nvPr>
            <p:ph type="body" idx="2"/>
          </p:nvPr>
        </p:nvSpPr>
        <p:spPr>
          <a:xfrm>
            <a:off x="4705566" y="3800551"/>
            <a:ext cx="28278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subTitle" idx="3"/>
          </p:nvPr>
        </p:nvSpPr>
        <p:spPr>
          <a:xfrm>
            <a:off x="2886700" y="1387775"/>
            <a:ext cx="1431000" cy="4038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4"/>
          </p:nvPr>
        </p:nvSpPr>
        <p:spPr>
          <a:xfrm>
            <a:off x="4786125" y="3334150"/>
            <a:ext cx="1431000" cy="4038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TIMELINE: Vertical] Bottom">
  <p:cSld name="CUSTOM_9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33"/>
          <p:cNvCxnSpPr>
            <a:endCxn id="157" idx="4"/>
          </p:cNvCxnSpPr>
          <p:nvPr/>
        </p:nvCxnSpPr>
        <p:spPr>
          <a:xfrm>
            <a:off x="4545900" y="-3200"/>
            <a:ext cx="0" cy="376260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33"/>
          <p:cNvSpPr/>
          <p:nvPr/>
        </p:nvSpPr>
        <p:spPr>
          <a:xfrm>
            <a:off x="4435950" y="515300"/>
            <a:ext cx="219900" cy="219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3"/>
          <p:cNvSpPr/>
          <p:nvPr/>
        </p:nvSpPr>
        <p:spPr>
          <a:xfrm>
            <a:off x="4435950" y="3539500"/>
            <a:ext cx="219900" cy="219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3"/>
          <p:cNvSpPr txBox="1">
            <a:spLocks noGrp="1"/>
          </p:cNvSpPr>
          <p:nvPr>
            <p:ph type="body" idx="1"/>
          </p:nvPr>
        </p:nvSpPr>
        <p:spPr>
          <a:xfrm>
            <a:off x="1590497" y="898756"/>
            <a:ext cx="28278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1pPr>
            <a:lvl2pPr marL="914400" lvl="1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2pPr>
            <a:lvl3pPr marL="1371600" lvl="2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3pPr>
            <a:lvl4pPr marL="1828800" lvl="3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4pPr>
            <a:lvl5pPr marL="2286000" lvl="4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5pPr>
            <a:lvl6pPr marL="2743200" lvl="5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6pPr>
            <a:lvl7pPr marL="3200400" lvl="6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7pPr>
            <a:lvl8pPr marL="3657600" lvl="7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8pPr>
            <a:lvl9pPr marL="4114800" lvl="8" indent="-311150" algn="r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33"/>
          <p:cNvSpPr/>
          <p:nvPr/>
        </p:nvSpPr>
        <p:spPr>
          <a:xfrm>
            <a:off x="4435950" y="1704475"/>
            <a:ext cx="219900" cy="219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3"/>
          <p:cNvSpPr txBox="1">
            <a:spLocks noGrp="1"/>
          </p:cNvSpPr>
          <p:nvPr>
            <p:ph type="body" idx="2"/>
          </p:nvPr>
        </p:nvSpPr>
        <p:spPr>
          <a:xfrm>
            <a:off x="1590497" y="3901906"/>
            <a:ext cx="28278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1pPr>
            <a:lvl2pPr marL="914400" lvl="1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2pPr>
            <a:lvl3pPr marL="1371600" lvl="2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3pPr>
            <a:lvl4pPr marL="1828800" lvl="3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4pPr>
            <a:lvl5pPr marL="2286000" lvl="4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5pPr>
            <a:lvl6pPr marL="2743200" lvl="5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6pPr>
            <a:lvl7pPr marL="3200400" lvl="6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7pPr>
            <a:lvl8pPr marL="3657600" lvl="7" indent="-311150" algn="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8pPr>
            <a:lvl9pPr marL="4114800" lvl="8" indent="-311150" algn="r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body" idx="3"/>
          </p:nvPr>
        </p:nvSpPr>
        <p:spPr>
          <a:xfrm>
            <a:off x="4708050" y="2079120"/>
            <a:ext cx="28278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33"/>
          <p:cNvSpPr txBox="1">
            <a:spLocks noGrp="1"/>
          </p:cNvSpPr>
          <p:nvPr>
            <p:ph type="subTitle" idx="4"/>
          </p:nvPr>
        </p:nvSpPr>
        <p:spPr>
          <a:xfrm>
            <a:off x="2886700" y="423350"/>
            <a:ext cx="1431000" cy="4038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3"/>
          <p:cNvSpPr txBox="1">
            <a:spLocks noGrp="1"/>
          </p:cNvSpPr>
          <p:nvPr>
            <p:ph type="subTitle" idx="5"/>
          </p:nvPr>
        </p:nvSpPr>
        <p:spPr>
          <a:xfrm>
            <a:off x="4786125" y="1608950"/>
            <a:ext cx="1431000" cy="4038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3"/>
          <p:cNvSpPr txBox="1">
            <a:spLocks noGrp="1"/>
          </p:cNvSpPr>
          <p:nvPr>
            <p:ph type="subTitle" idx="6"/>
          </p:nvPr>
        </p:nvSpPr>
        <p:spPr>
          <a:xfrm>
            <a:off x="2886700" y="3438250"/>
            <a:ext cx="1431000" cy="4038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TIMELINE: Horizontal] 6 items with Bullet Lines">
  <p:cSld name="CUSTOM_10_2_2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/>
          <p:nvPr/>
        </p:nvSpPr>
        <p:spPr>
          <a:xfrm>
            <a:off x="388600" y="2934850"/>
            <a:ext cx="1488600" cy="3807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34"/>
          <p:cNvSpPr/>
          <p:nvPr/>
        </p:nvSpPr>
        <p:spPr>
          <a:xfrm>
            <a:off x="1786050" y="2934850"/>
            <a:ext cx="1488600" cy="3807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34"/>
          <p:cNvSpPr/>
          <p:nvPr/>
        </p:nvSpPr>
        <p:spPr>
          <a:xfrm>
            <a:off x="4566250" y="2934850"/>
            <a:ext cx="1488600" cy="3807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34"/>
          <p:cNvSpPr/>
          <p:nvPr/>
        </p:nvSpPr>
        <p:spPr>
          <a:xfrm>
            <a:off x="3164675" y="2934850"/>
            <a:ext cx="1488600" cy="3807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34"/>
          <p:cNvSpPr/>
          <p:nvPr/>
        </p:nvSpPr>
        <p:spPr>
          <a:xfrm>
            <a:off x="5940750" y="2934850"/>
            <a:ext cx="1488600" cy="3807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34"/>
          <p:cNvSpPr/>
          <p:nvPr/>
        </p:nvSpPr>
        <p:spPr>
          <a:xfrm>
            <a:off x="7346450" y="2934850"/>
            <a:ext cx="1488600" cy="3807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3" name="Google Shape;173;p34"/>
          <p:cNvCxnSpPr>
            <a:stCxn id="174" idx="4"/>
          </p:cNvCxnSpPr>
          <p:nvPr/>
        </p:nvCxnSpPr>
        <p:spPr>
          <a:xfrm>
            <a:off x="3890000" y="2736323"/>
            <a:ext cx="0" cy="332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34"/>
          <p:cNvSpPr/>
          <p:nvPr/>
        </p:nvSpPr>
        <p:spPr>
          <a:xfrm>
            <a:off x="3844700" y="2645723"/>
            <a:ext cx="90600" cy="906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34"/>
          <p:cNvCxnSpPr/>
          <p:nvPr/>
        </p:nvCxnSpPr>
        <p:spPr>
          <a:xfrm>
            <a:off x="6679025" y="2692431"/>
            <a:ext cx="0" cy="332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34"/>
          <p:cNvSpPr/>
          <p:nvPr/>
        </p:nvSpPr>
        <p:spPr>
          <a:xfrm>
            <a:off x="6633725" y="2645720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" name="Google Shape;177;p34"/>
          <p:cNvCxnSpPr>
            <a:stCxn id="178" idx="4"/>
          </p:cNvCxnSpPr>
          <p:nvPr/>
        </p:nvCxnSpPr>
        <p:spPr>
          <a:xfrm rot="10800000">
            <a:off x="2520938" y="3163189"/>
            <a:ext cx="0" cy="332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34"/>
          <p:cNvSpPr/>
          <p:nvPr/>
        </p:nvSpPr>
        <p:spPr>
          <a:xfrm rot="10800000">
            <a:off x="2475638" y="3495589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9" name="Google Shape;179;p34"/>
          <p:cNvCxnSpPr>
            <a:stCxn id="180" idx="4"/>
          </p:cNvCxnSpPr>
          <p:nvPr/>
        </p:nvCxnSpPr>
        <p:spPr>
          <a:xfrm rot="10800000">
            <a:off x="5310538" y="3163189"/>
            <a:ext cx="0" cy="332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34"/>
          <p:cNvSpPr/>
          <p:nvPr/>
        </p:nvSpPr>
        <p:spPr>
          <a:xfrm rot="10800000">
            <a:off x="5265238" y="3495589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" name="Google Shape;181;p34"/>
          <p:cNvCxnSpPr>
            <a:stCxn id="182" idx="4"/>
          </p:cNvCxnSpPr>
          <p:nvPr/>
        </p:nvCxnSpPr>
        <p:spPr>
          <a:xfrm rot="10800000">
            <a:off x="8145438" y="3163189"/>
            <a:ext cx="0" cy="332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4"/>
          <p:cNvSpPr/>
          <p:nvPr/>
        </p:nvSpPr>
        <p:spPr>
          <a:xfrm rot="10800000">
            <a:off x="8100138" y="3495589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subTitle" idx="1"/>
          </p:nvPr>
        </p:nvSpPr>
        <p:spPr>
          <a:xfrm>
            <a:off x="617850" y="2930050"/>
            <a:ext cx="10503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subTitle" idx="2"/>
          </p:nvPr>
        </p:nvSpPr>
        <p:spPr>
          <a:xfrm>
            <a:off x="1977688" y="2925613"/>
            <a:ext cx="10503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subTitle" idx="3"/>
          </p:nvPr>
        </p:nvSpPr>
        <p:spPr>
          <a:xfrm>
            <a:off x="3383825" y="2930050"/>
            <a:ext cx="10503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subTitle" idx="4"/>
          </p:nvPr>
        </p:nvSpPr>
        <p:spPr>
          <a:xfrm>
            <a:off x="4789950" y="2925613"/>
            <a:ext cx="10503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ubTitle" idx="5"/>
          </p:nvPr>
        </p:nvSpPr>
        <p:spPr>
          <a:xfrm>
            <a:off x="6149800" y="2930050"/>
            <a:ext cx="10503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subTitle" idx="6"/>
          </p:nvPr>
        </p:nvSpPr>
        <p:spPr>
          <a:xfrm>
            <a:off x="7565600" y="2934850"/>
            <a:ext cx="10503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4"/>
          <p:cNvSpPr/>
          <p:nvPr/>
        </p:nvSpPr>
        <p:spPr>
          <a:xfrm>
            <a:off x="1055674" y="2645720"/>
            <a:ext cx="90600" cy="906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0" name="Google Shape;190;p34"/>
          <p:cNvCxnSpPr/>
          <p:nvPr/>
        </p:nvCxnSpPr>
        <p:spPr>
          <a:xfrm>
            <a:off x="1102450" y="2736320"/>
            <a:ext cx="0" cy="332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4"/>
          <p:cNvSpPr txBox="1">
            <a:spLocks noGrp="1"/>
          </p:cNvSpPr>
          <p:nvPr>
            <p:ph type="subTitle" idx="7"/>
          </p:nvPr>
        </p:nvSpPr>
        <p:spPr>
          <a:xfrm>
            <a:off x="3082550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4"/>
          <p:cNvSpPr txBox="1">
            <a:spLocks noGrp="1"/>
          </p:cNvSpPr>
          <p:nvPr>
            <p:ph type="subTitle" idx="8"/>
          </p:nvPr>
        </p:nvSpPr>
        <p:spPr>
          <a:xfrm>
            <a:off x="5865138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subTitle" idx="9"/>
          </p:nvPr>
        </p:nvSpPr>
        <p:spPr>
          <a:xfrm>
            <a:off x="356113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body" idx="13"/>
          </p:nvPr>
        </p:nvSpPr>
        <p:spPr>
          <a:xfrm>
            <a:off x="3082663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body" idx="14"/>
          </p:nvPr>
        </p:nvSpPr>
        <p:spPr>
          <a:xfrm>
            <a:off x="5874150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body" idx="15"/>
          </p:nvPr>
        </p:nvSpPr>
        <p:spPr>
          <a:xfrm>
            <a:off x="356225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250650" y="299125"/>
            <a:ext cx="68634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subTitle" idx="16"/>
          </p:nvPr>
        </p:nvSpPr>
        <p:spPr>
          <a:xfrm>
            <a:off x="7284200" y="3632925"/>
            <a:ext cx="1621800" cy="1211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subTitle" idx="17"/>
          </p:nvPr>
        </p:nvSpPr>
        <p:spPr>
          <a:xfrm>
            <a:off x="4523363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subTitle" idx="18"/>
          </p:nvPr>
        </p:nvSpPr>
        <p:spPr>
          <a:xfrm>
            <a:off x="1762538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body" idx="19"/>
          </p:nvPr>
        </p:nvSpPr>
        <p:spPr>
          <a:xfrm>
            <a:off x="1760363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body" idx="20"/>
          </p:nvPr>
        </p:nvSpPr>
        <p:spPr>
          <a:xfrm>
            <a:off x="4521188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TIMELINE: Horizontal] 5 items with Bullet Lines">
  <p:cSld name="CUSTOM_10_2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/>
          <p:nvPr/>
        </p:nvSpPr>
        <p:spPr>
          <a:xfrm>
            <a:off x="947850" y="2934850"/>
            <a:ext cx="1488600" cy="3807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35"/>
          <p:cNvSpPr/>
          <p:nvPr/>
        </p:nvSpPr>
        <p:spPr>
          <a:xfrm>
            <a:off x="3880450" y="2934850"/>
            <a:ext cx="1488600" cy="3807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35"/>
          <p:cNvSpPr/>
          <p:nvPr/>
        </p:nvSpPr>
        <p:spPr>
          <a:xfrm>
            <a:off x="2402675" y="2934850"/>
            <a:ext cx="1488600" cy="3807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35"/>
          <p:cNvSpPr/>
          <p:nvPr/>
        </p:nvSpPr>
        <p:spPr>
          <a:xfrm>
            <a:off x="5331150" y="2934850"/>
            <a:ext cx="1488600" cy="3807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35"/>
          <p:cNvSpPr/>
          <p:nvPr/>
        </p:nvSpPr>
        <p:spPr>
          <a:xfrm>
            <a:off x="6813050" y="2934850"/>
            <a:ext cx="1488600" cy="3807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9" name="Google Shape;209;p35"/>
          <p:cNvCxnSpPr>
            <a:stCxn id="210" idx="4"/>
          </p:cNvCxnSpPr>
          <p:nvPr/>
        </p:nvCxnSpPr>
        <p:spPr>
          <a:xfrm>
            <a:off x="3128000" y="2736323"/>
            <a:ext cx="0" cy="332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35"/>
          <p:cNvSpPr/>
          <p:nvPr/>
        </p:nvSpPr>
        <p:spPr>
          <a:xfrm>
            <a:off x="3082700" y="2645723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35"/>
          <p:cNvCxnSpPr>
            <a:stCxn id="212" idx="4"/>
          </p:cNvCxnSpPr>
          <p:nvPr/>
        </p:nvCxnSpPr>
        <p:spPr>
          <a:xfrm>
            <a:off x="6060600" y="2736320"/>
            <a:ext cx="0" cy="332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5"/>
          <p:cNvSpPr/>
          <p:nvPr/>
        </p:nvSpPr>
        <p:spPr>
          <a:xfrm>
            <a:off x="6015300" y="2645720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3" name="Google Shape;213;p35"/>
          <p:cNvCxnSpPr>
            <a:stCxn id="214" idx="4"/>
          </p:cNvCxnSpPr>
          <p:nvPr/>
        </p:nvCxnSpPr>
        <p:spPr>
          <a:xfrm rot="10800000">
            <a:off x="1682738" y="3163189"/>
            <a:ext cx="0" cy="332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35"/>
          <p:cNvSpPr/>
          <p:nvPr/>
        </p:nvSpPr>
        <p:spPr>
          <a:xfrm rot="10800000">
            <a:off x="1637438" y="3495589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" name="Google Shape;215;p35"/>
          <p:cNvCxnSpPr>
            <a:stCxn id="216" idx="4"/>
          </p:cNvCxnSpPr>
          <p:nvPr/>
        </p:nvCxnSpPr>
        <p:spPr>
          <a:xfrm rot="10800000">
            <a:off x="4624738" y="3163189"/>
            <a:ext cx="0" cy="332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35"/>
          <p:cNvSpPr/>
          <p:nvPr/>
        </p:nvSpPr>
        <p:spPr>
          <a:xfrm rot="10800000">
            <a:off x="4579438" y="3495589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7" name="Google Shape;217;p35"/>
          <p:cNvCxnSpPr>
            <a:stCxn id="218" idx="4"/>
          </p:cNvCxnSpPr>
          <p:nvPr/>
        </p:nvCxnSpPr>
        <p:spPr>
          <a:xfrm rot="10800000">
            <a:off x="7612038" y="3163189"/>
            <a:ext cx="0" cy="332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5"/>
          <p:cNvSpPr/>
          <p:nvPr/>
        </p:nvSpPr>
        <p:spPr>
          <a:xfrm rot="10800000">
            <a:off x="7566738" y="3495589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5"/>
          <p:cNvSpPr txBox="1">
            <a:spLocks noGrp="1"/>
          </p:cNvSpPr>
          <p:nvPr>
            <p:ph type="subTitle" idx="1"/>
          </p:nvPr>
        </p:nvSpPr>
        <p:spPr>
          <a:xfrm>
            <a:off x="1157563" y="2934850"/>
            <a:ext cx="10503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subTitle" idx="2"/>
          </p:nvPr>
        </p:nvSpPr>
        <p:spPr>
          <a:xfrm>
            <a:off x="2621825" y="2930050"/>
            <a:ext cx="10503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subTitle" idx="3"/>
          </p:nvPr>
        </p:nvSpPr>
        <p:spPr>
          <a:xfrm>
            <a:off x="4086063" y="2934838"/>
            <a:ext cx="10503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subTitle" idx="4"/>
          </p:nvPr>
        </p:nvSpPr>
        <p:spPr>
          <a:xfrm>
            <a:off x="5540200" y="2930050"/>
            <a:ext cx="10503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subTitle" idx="5"/>
          </p:nvPr>
        </p:nvSpPr>
        <p:spPr>
          <a:xfrm>
            <a:off x="7014525" y="2930050"/>
            <a:ext cx="10503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subTitle" idx="6"/>
          </p:nvPr>
        </p:nvSpPr>
        <p:spPr>
          <a:xfrm>
            <a:off x="2320550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subTitle" idx="7"/>
          </p:nvPr>
        </p:nvSpPr>
        <p:spPr>
          <a:xfrm>
            <a:off x="5255538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8"/>
          </p:nvPr>
        </p:nvSpPr>
        <p:spPr>
          <a:xfrm>
            <a:off x="2317100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9"/>
          </p:nvPr>
        </p:nvSpPr>
        <p:spPr>
          <a:xfrm>
            <a:off x="5249700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231275" y="289525"/>
            <a:ext cx="68634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subTitle" idx="13"/>
          </p:nvPr>
        </p:nvSpPr>
        <p:spPr>
          <a:xfrm>
            <a:off x="6814938" y="3632925"/>
            <a:ext cx="1621800" cy="1211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subTitle" idx="14"/>
          </p:nvPr>
        </p:nvSpPr>
        <p:spPr>
          <a:xfrm>
            <a:off x="3811084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subTitle" idx="15"/>
          </p:nvPr>
        </p:nvSpPr>
        <p:spPr>
          <a:xfrm>
            <a:off x="862554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16"/>
          </p:nvPr>
        </p:nvSpPr>
        <p:spPr>
          <a:xfrm>
            <a:off x="860379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body" idx="17"/>
          </p:nvPr>
        </p:nvSpPr>
        <p:spPr>
          <a:xfrm>
            <a:off x="3808909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TIMELINE: Horizontal] 6 items, No Lines">
  <p:cSld name="CUSTOM_10_1_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subTitle" idx="1"/>
          </p:nvPr>
        </p:nvSpPr>
        <p:spPr>
          <a:xfrm>
            <a:off x="7284200" y="3632925"/>
            <a:ext cx="1621800" cy="1211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subTitle" idx="2"/>
          </p:nvPr>
        </p:nvSpPr>
        <p:spPr>
          <a:xfrm>
            <a:off x="3082550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body" idx="3"/>
          </p:nvPr>
        </p:nvSpPr>
        <p:spPr>
          <a:xfrm>
            <a:off x="3080375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subTitle" idx="4"/>
          </p:nvPr>
        </p:nvSpPr>
        <p:spPr>
          <a:xfrm>
            <a:off x="5865138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body" idx="5"/>
          </p:nvPr>
        </p:nvSpPr>
        <p:spPr>
          <a:xfrm>
            <a:off x="5862963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0" name="Google Shape;240;p36"/>
          <p:cNvSpPr/>
          <p:nvPr/>
        </p:nvSpPr>
        <p:spPr>
          <a:xfrm>
            <a:off x="388600" y="2934850"/>
            <a:ext cx="1488600" cy="3807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36"/>
          <p:cNvSpPr/>
          <p:nvPr/>
        </p:nvSpPr>
        <p:spPr>
          <a:xfrm>
            <a:off x="1786050" y="2934850"/>
            <a:ext cx="1488600" cy="3807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" name="Google Shape;242;p36"/>
          <p:cNvSpPr/>
          <p:nvPr/>
        </p:nvSpPr>
        <p:spPr>
          <a:xfrm>
            <a:off x="4566250" y="2934850"/>
            <a:ext cx="1488600" cy="3807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3" name="Google Shape;243;p36"/>
          <p:cNvSpPr/>
          <p:nvPr/>
        </p:nvSpPr>
        <p:spPr>
          <a:xfrm>
            <a:off x="3164675" y="2934850"/>
            <a:ext cx="1488600" cy="3807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5940750" y="2934850"/>
            <a:ext cx="1488600" cy="3807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7346450" y="2934850"/>
            <a:ext cx="1488600" cy="3807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6" name="Google Shape;246;p36"/>
          <p:cNvSpPr txBox="1">
            <a:spLocks noGrp="1"/>
          </p:cNvSpPr>
          <p:nvPr>
            <p:ph type="subTitle" idx="6"/>
          </p:nvPr>
        </p:nvSpPr>
        <p:spPr>
          <a:xfrm>
            <a:off x="4523363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6"/>
          <p:cNvSpPr txBox="1">
            <a:spLocks noGrp="1"/>
          </p:cNvSpPr>
          <p:nvPr>
            <p:ph type="subTitle" idx="7"/>
          </p:nvPr>
        </p:nvSpPr>
        <p:spPr>
          <a:xfrm>
            <a:off x="356113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6"/>
          <p:cNvSpPr txBox="1">
            <a:spLocks noGrp="1"/>
          </p:cNvSpPr>
          <p:nvPr>
            <p:ph type="body" idx="8"/>
          </p:nvPr>
        </p:nvSpPr>
        <p:spPr>
          <a:xfrm>
            <a:off x="353938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250650" y="299125"/>
            <a:ext cx="68634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subTitle" idx="9"/>
          </p:nvPr>
        </p:nvSpPr>
        <p:spPr>
          <a:xfrm>
            <a:off x="617850" y="2939150"/>
            <a:ext cx="10503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13"/>
          </p:nvPr>
        </p:nvSpPr>
        <p:spPr>
          <a:xfrm>
            <a:off x="3383825" y="2930050"/>
            <a:ext cx="10503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subTitle" idx="14"/>
          </p:nvPr>
        </p:nvSpPr>
        <p:spPr>
          <a:xfrm>
            <a:off x="4785400" y="2930050"/>
            <a:ext cx="10503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15"/>
          </p:nvPr>
        </p:nvSpPr>
        <p:spPr>
          <a:xfrm>
            <a:off x="6149800" y="2930050"/>
            <a:ext cx="10503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6"/>
          <p:cNvSpPr txBox="1">
            <a:spLocks noGrp="1"/>
          </p:cNvSpPr>
          <p:nvPr>
            <p:ph type="subTitle" idx="16"/>
          </p:nvPr>
        </p:nvSpPr>
        <p:spPr>
          <a:xfrm>
            <a:off x="7575000" y="2930050"/>
            <a:ext cx="10503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17"/>
          </p:nvPr>
        </p:nvSpPr>
        <p:spPr>
          <a:xfrm>
            <a:off x="1758188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body" idx="18"/>
          </p:nvPr>
        </p:nvSpPr>
        <p:spPr>
          <a:xfrm>
            <a:off x="1760363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body" idx="19"/>
          </p:nvPr>
        </p:nvSpPr>
        <p:spPr>
          <a:xfrm>
            <a:off x="4521188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8" name="Google Shape;258;p36"/>
          <p:cNvSpPr txBox="1">
            <a:spLocks noGrp="1"/>
          </p:cNvSpPr>
          <p:nvPr>
            <p:ph type="subTitle" idx="20"/>
          </p:nvPr>
        </p:nvSpPr>
        <p:spPr>
          <a:xfrm>
            <a:off x="1995788" y="2930050"/>
            <a:ext cx="10503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TIMELINE: Horizontal] 5 items, No Lines">
  <p:cSld name="CUSTOM_10_1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subTitle" idx="1"/>
          </p:nvPr>
        </p:nvSpPr>
        <p:spPr>
          <a:xfrm>
            <a:off x="7284200" y="3632925"/>
            <a:ext cx="1621800" cy="1211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subTitle" idx="2"/>
          </p:nvPr>
        </p:nvSpPr>
        <p:spPr>
          <a:xfrm>
            <a:off x="3082550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37"/>
          <p:cNvSpPr txBox="1">
            <a:spLocks noGrp="1"/>
          </p:cNvSpPr>
          <p:nvPr>
            <p:ph type="body" idx="3"/>
          </p:nvPr>
        </p:nvSpPr>
        <p:spPr>
          <a:xfrm>
            <a:off x="3080375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subTitle" idx="4"/>
          </p:nvPr>
        </p:nvSpPr>
        <p:spPr>
          <a:xfrm>
            <a:off x="5865138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7"/>
          <p:cNvSpPr txBox="1">
            <a:spLocks noGrp="1"/>
          </p:cNvSpPr>
          <p:nvPr>
            <p:ph type="body" idx="5"/>
          </p:nvPr>
        </p:nvSpPr>
        <p:spPr>
          <a:xfrm>
            <a:off x="5862963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5" name="Google Shape;265;p37"/>
          <p:cNvSpPr/>
          <p:nvPr/>
        </p:nvSpPr>
        <p:spPr>
          <a:xfrm>
            <a:off x="899225" y="2935100"/>
            <a:ext cx="1488600" cy="3807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37"/>
          <p:cNvSpPr/>
          <p:nvPr/>
        </p:nvSpPr>
        <p:spPr>
          <a:xfrm>
            <a:off x="2372875" y="2935100"/>
            <a:ext cx="1488600" cy="3807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" name="Google Shape;267;p37"/>
          <p:cNvSpPr/>
          <p:nvPr/>
        </p:nvSpPr>
        <p:spPr>
          <a:xfrm>
            <a:off x="5305475" y="2935100"/>
            <a:ext cx="1488600" cy="3807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" name="Google Shape;268;p37"/>
          <p:cNvSpPr/>
          <p:nvPr/>
        </p:nvSpPr>
        <p:spPr>
          <a:xfrm>
            <a:off x="3827700" y="2935100"/>
            <a:ext cx="1488600" cy="3807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" name="Google Shape;269;p37"/>
          <p:cNvSpPr/>
          <p:nvPr/>
        </p:nvSpPr>
        <p:spPr>
          <a:xfrm>
            <a:off x="6756175" y="2935100"/>
            <a:ext cx="1488600" cy="3807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p37"/>
          <p:cNvSpPr txBox="1">
            <a:spLocks noGrp="1"/>
          </p:cNvSpPr>
          <p:nvPr>
            <p:ph type="subTitle" idx="6"/>
          </p:nvPr>
        </p:nvSpPr>
        <p:spPr>
          <a:xfrm>
            <a:off x="4523363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subTitle" idx="7"/>
          </p:nvPr>
        </p:nvSpPr>
        <p:spPr>
          <a:xfrm>
            <a:off x="356113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body" idx="8"/>
          </p:nvPr>
        </p:nvSpPr>
        <p:spPr>
          <a:xfrm>
            <a:off x="356113" y="17392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250650" y="299125"/>
            <a:ext cx="68634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9"/>
          </p:nvPr>
        </p:nvSpPr>
        <p:spPr>
          <a:xfrm>
            <a:off x="1128475" y="2939400"/>
            <a:ext cx="10503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7"/>
          <p:cNvSpPr txBox="1">
            <a:spLocks noGrp="1"/>
          </p:cNvSpPr>
          <p:nvPr>
            <p:ph type="subTitle" idx="13"/>
          </p:nvPr>
        </p:nvSpPr>
        <p:spPr>
          <a:xfrm>
            <a:off x="4046850" y="2930300"/>
            <a:ext cx="10503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7"/>
          <p:cNvSpPr txBox="1">
            <a:spLocks noGrp="1"/>
          </p:cNvSpPr>
          <p:nvPr>
            <p:ph type="subTitle" idx="14"/>
          </p:nvPr>
        </p:nvSpPr>
        <p:spPr>
          <a:xfrm>
            <a:off x="5524625" y="2930300"/>
            <a:ext cx="10503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subTitle" idx="15"/>
          </p:nvPr>
        </p:nvSpPr>
        <p:spPr>
          <a:xfrm>
            <a:off x="6965225" y="2930300"/>
            <a:ext cx="10503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subTitle" idx="16"/>
          </p:nvPr>
        </p:nvSpPr>
        <p:spPr>
          <a:xfrm>
            <a:off x="1758188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body" idx="17"/>
          </p:nvPr>
        </p:nvSpPr>
        <p:spPr>
          <a:xfrm>
            <a:off x="1760363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0" name="Google Shape;280;p37"/>
          <p:cNvSpPr txBox="1">
            <a:spLocks noGrp="1"/>
          </p:cNvSpPr>
          <p:nvPr>
            <p:ph type="body" idx="18"/>
          </p:nvPr>
        </p:nvSpPr>
        <p:spPr>
          <a:xfrm>
            <a:off x="4521188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1" name="Google Shape;281;p37"/>
          <p:cNvSpPr txBox="1">
            <a:spLocks noGrp="1"/>
          </p:cNvSpPr>
          <p:nvPr>
            <p:ph type="subTitle" idx="19"/>
          </p:nvPr>
        </p:nvSpPr>
        <p:spPr>
          <a:xfrm>
            <a:off x="2582613" y="2930300"/>
            <a:ext cx="10503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TIMELINE: List] Style 2: Header, Description ">
  <p:cSld name="CUSTOM_11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" name="Google Shape;283;p38"/>
          <p:cNvCxnSpPr/>
          <p:nvPr/>
        </p:nvCxnSpPr>
        <p:spPr>
          <a:xfrm>
            <a:off x="1107813" y="3684895"/>
            <a:ext cx="0" cy="1728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38"/>
          <p:cNvCxnSpPr/>
          <p:nvPr/>
        </p:nvCxnSpPr>
        <p:spPr>
          <a:xfrm>
            <a:off x="3895363" y="3684897"/>
            <a:ext cx="0" cy="1728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38"/>
          <p:cNvCxnSpPr/>
          <p:nvPr/>
        </p:nvCxnSpPr>
        <p:spPr>
          <a:xfrm>
            <a:off x="6675563" y="3684895"/>
            <a:ext cx="0" cy="1728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38"/>
          <p:cNvCxnSpPr/>
          <p:nvPr/>
        </p:nvCxnSpPr>
        <p:spPr>
          <a:xfrm>
            <a:off x="2488088" y="3686732"/>
            <a:ext cx="0" cy="1728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8"/>
          <p:cNvCxnSpPr/>
          <p:nvPr/>
        </p:nvCxnSpPr>
        <p:spPr>
          <a:xfrm>
            <a:off x="5275638" y="3686734"/>
            <a:ext cx="0" cy="1728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8"/>
          <p:cNvSpPr txBox="1">
            <a:spLocks noGrp="1"/>
          </p:cNvSpPr>
          <p:nvPr>
            <p:ph type="subTitle" idx="1"/>
          </p:nvPr>
        </p:nvSpPr>
        <p:spPr>
          <a:xfrm>
            <a:off x="4657638" y="2130002"/>
            <a:ext cx="1236000" cy="140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00BCD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subTitle" idx="2"/>
          </p:nvPr>
        </p:nvSpPr>
        <p:spPr>
          <a:xfrm>
            <a:off x="489813" y="2129825"/>
            <a:ext cx="1236000" cy="140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00BCD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3"/>
          </p:nvPr>
        </p:nvSpPr>
        <p:spPr>
          <a:xfrm>
            <a:off x="1870088" y="2130002"/>
            <a:ext cx="1236000" cy="140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00BCD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38"/>
          <p:cNvSpPr txBox="1">
            <a:spLocks noGrp="1"/>
          </p:cNvSpPr>
          <p:nvPr>
            <p:ph type="subTitle" idx="4"/>
          </p:nvPr>
        </p:nvSpPr>
        <p:spPr>
          <a:xfrm>
            <a:off x="3277363" y="2129825"/>
            <a:ext cx="1236000" cy="140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00BCD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8"/>
          <p:cNvSpPr txBox="1">
            <a:spLocks noGrp="1"/>
          </p:cNvSpPr>
          <p:nvPr>
            <p:ph type="subTitle" idx="5"/>
          </p:nvPr>
        </p:nvSpPr>
        <p:spPr>
          <a:xfrm>
            <a:off x="6037913" y="2130000"/>
            <a:ext cx="1236000" cy="140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00BCD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8"/>
          <p:cNvSpPr txBox="1">
            <a:spLocks noGrp="1"/>
          </p:cNvSpPr>
          <p:nvPr>
            <p:ph type="subTitle" idx="6"/>
          </p:nvPr>
        </p:nvSpPr>
        <p:spPr>
          <a:xfrm>
            <a:off x="7418188" y="2130002"/>
            <a:ext cx="1236000" cy="1408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00BCD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4" name="Google Shape;294;p38"/>
          <p:cNvCxnSpPr/>
          <p:nvPr/>
        </p:nvCxnSpPr>
        <p:spPr>
          <a:xfrm>
            <a:off x="8046025" y="3224959"/>
            <a:ext cx="0" cy="1620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38"/>
          <p:cNvSpPr/>
          <p:nvPr/>
        </p:nvSpPr>
        <p:spPr>
          <a:xfrm>
            <a:off x="1062500" y="3928625"/>
            <a:ext cx="90600" cy="90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8"/>
          <p:cNvSpPr/>
          <p:nvPr/>
        </p:nvSpPr>
        <p:spPr>
          <a:xfrm>
            <a:off x="3850050" y="3928629"/>
            <a:ext cx="90600" cy="90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8"/>
          <p:cNvSpPr/>
          <p:nvPr/>
        </p:nvSpPr>
        <p:spPr>
          <a:xfrm>
            <a:off x="6630250" y="3928625"/>
            <a:ext cx="90600" cy="90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8"/>
          <p:cNvSpPr/>
          <p:nvPr/>
        </p:nvSpPr>
        <p:spPr>
          <a:xfrm>
            <a:off x="2442775" y="3932155"/>
            <a:ext cx="90600" cy="90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8"/>
          <p:cNvSpPr/>
          <p:nvPr/>
        </p:nvSpPr>
        <p:spPr>
          <a:xfrm>
            <a:off x="5230325" y="3932158"/>
            <a:ext cx="90600" cy="90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8"/>
          <p:cNvSpPr/>
          <p:nvPr/>
        </p:nvSpPr>
        <p:spPr>
          <a:xfrm>
            <a:off x="8000713" y="3441030"/>
            <a:ext cx="90600" cy="90600"/>
          </a:xfrm>
          <a:prstGeom prst="ellipse">
            <a:avLst/>
          </a:prstGeom>
          <a:solidFill>
            <a:srgbClr val="0097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38"/>
          <p:cNvCxnSpPr>
            <a:stCxn id="295" idx="2"/>
          </p:cNvCxnSpPr>
          <p:nvPr/>
        </p:nvCxnSpPr>
        <p:spPr>
          <a:xfrm>
            <a:off x="1062500" y="3973925"/>
            <a:ext cx="69699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8"/>
          <p:cNvSpPr txBox="1">
            <a:spLocks noGrp="1"/>
          </p:cNvSpPr>
          <p:nvPr>
            <p:ph type="title"/>
          </p:nvPr>
        </p:nvSpPr>
        <p:spPr>
          <a:xfrm>
            <a:off x="250650" y="299125"/>
            <a:ext cx="68634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subTitle" idx="7"/>
          </p:nvPr>
        </p:nvSpPr>
        <p:spPr>
          <a:xfrm>
            <a:off x="4657638" y="2833441"/>
            <a:ext cx="1236000" cy="780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4" name="Google Shape;304;p38"/>
          <p:cNvSpPr txBox="1">
            <a:spLocks noGrp="1"/>
          </p:cNvSpPr>
          <p:nvPr>
            <p:ph type="subTitle" idx="8"/>
          </p:nvPr>
        </p:nvSpPr>
        <p:spPr>
          <a:xfrm>
            <a:off x="489813" y="2833265"/>
            <a:ext cx="1236000" cy="780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5" name="Google Shape;305;p38"/>
          <p:cNvSpPr txBox="1">
            <a:spLocks noGrp="1"/>
          </p:cNvSpPr>
          <p:nvPr>
            <p:ph type="subTitle" idx="9"/>
          </p:nvPr>
        </p:nvSpPr>
        <p:spPr>
          <a:xfrm>
            <a:off x="1870088" y="2833441"/>
            <a:ext cx="1236000" cy="780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6" name="Google Shape;306;p38"/>
          <p:cNvSpPr txBox="1">
            <a:spLocks noGrp="1"/>
          </p:cNvSpPr>
          <p:nvPr>
            <p:ph type="subTitle" idx="13"/>
          </p:nvPr>
        </p:nvSpPr>
        <p:spPr>
          <a:xfrm>
            <a:off x="3277363" y="2833265"/>
            <a:ext cx="1236000" cy="780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7" name="Google Shape;307;p38"/>
          <p:cNvSpPr txBox="1">
            <a:spLocks noGrp="1"/>
          </p:cNvSpPr>
          <p:nvPr>
            <p:ph type="subTitle" idx="14"/>
          </p:nvPr>
        </p:nvSpPr>
        <p:spPr>
          <a:xfrm>
            <a:off x="6037900" y="2833065"/>
            <a:ext cx="1236000" cy="780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8" name="Google Shape;308;p38"/>
          <p:cNvSpPr txBox="1">
            <a:spLocks noGrp="1"/>
          </p:cNvSpPr>
          <p:nvPr>
            <p:ph type="subTitle" idx="15"/>
          </p:nvPr>
        </p:nvSpPr>
        <p:spPr>
          <a:xfrm>
            <a:off x="7418188" y="2833441"/>
            <a:ext cx="1236000" cy="780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309" name="Google Shape;309;p38"/>
          <p:cNvCxnSpPr/>
          <p:nvPr/>
        </p:nvCxnSpPr>
        <p:spPr>
          <a:xfrm>
            <a:off x="8026375" y="3707745"/>
            <a:ext cx="0" cy="1728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38"/>
          <p:cNvSpPr/>
          <p:nvPr/>
        </p:nvSpPr>
        <p:spPr>
          <a:xfrm>
            <a:off x="7981075" y="3928625"/>
            <a:ext cx="90600" cy="90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SUMMARY] Overview Style 1">
  <p:cSld name="CUSTOM_12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title"/>
          </p:nvPr>
        </p:nvSpPr>
        <p:spPr>
          <a:xfrm>
            <a:off x="423725" y="3178575"/>
            <a:ext cx="33804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39"/>
          <p:cNvSpPr txBox="1">
            <a:spLocks noGrp="1"/>
          </p:cNvSpPr>
          <p:nvPr>
            <p:ph type="subTitle" idx="1"/>
          </p:nvPr>
        </p:nvSpPr>
        <p:spPr>
          <a:xfrm>
            <a:off x="3804125" y="1156228"/>
            <a:ext cx="47337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9"/>
          <p:cNvSpPr txBox="1">
            <a:spLocks noGrp="1"/>
          </p:cNvSpPr>
          <p:nvPr>
            <p:ph type="subTitle" idx="2"/>
          </p:nvPr>
        </p:nvSpPr>
        <p:spPr>
          <a:xfrm>
            <a:off x="3804125" y="2612575"/>
            <a:ext cx="4733700" cy="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9"/>
          <p:cNvSpPr txBox="1">
            <a:spLocks noGrp="1"/>
          </p:cNvSpPr>
          <p:nvPr>
            <p:ph type="title" idx="3"/>
          </p:nvPr>
        </p:nvSpPr>
        <p:spPr>
          <a:xfrm>
            <a:off x="3804125" y="759050"/>
            <a:ext cx="47337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9"/>
          <p:cNvSpPr/>
          <p:nvPr/>
        </p:nvSpPr>
        <p:spPr>
          <a:xfrm>
            <a:off x="4215025" y="3064575"/>
            <a:ext cx="2846100" cy="294600"/>
          </a:xfrm>
          <a:prstGeom prst="homePlate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7" name="Google Shape;317;p39"/>
          <p:cNvSpPr/>
          <p:nvPr/>
        </p:nvSpPr>
        <p:spPr>
          <a:xfrm>
            <a:off x="4215025" y="3499575"/>
            <a:ext cx="2846100" cy="294600"/>
          </a:xfrm>
          <a:prstGeom prst="homePlate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" name="Google Shape;318;p39"/>
          <p:cNvSpPr/>
          <p:nvPr/>
        </p:nvSpPr>
        <p:spPr>
          <a:xfrm>
            <a:off x="4215025" y="3934575"/>
            <a:ext cx="2846100" cy="294600"/>
          </a:xfrm>
          <a:prstGeom prst="homePlate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39"/>
          <p:cNvSpPr txBox="1">
            <a:spLocks noGrp="1"/>
          </p:cNvSpPr>
          <p:nvPr>
            <p:ph type="title" idx="4"/>
          </p:nvPr>
        </p:nvSpPr>
        <p:spPr>
          <a:xfrm>
            <a:off x="3804125" y="2244222"/>
            <a:ext cx="47337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9"/>
          <p:cNvSpPr txBox="1">
            <a:spLocks noGrp="1"/>
          </p:cNvSpPr>
          <p:nvPr>
            <p:ph type="subTitle" idx="5"/>
          </p:nvPr>
        </p:nvSpPr>
        <p:spPr>
          <a:xfrm>
            <a:off x="4215025" y="3021706"/>
            <a:ext cx="2700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21" name="Google Shape;321;p39"/>
          <p:cNvSpPr txBox="1">
            <a:spLocks noGrp="1"/>
          </p:cNvSpPr>
          <p:nvPr>
            <p:ph type="subTitle" idx="6"/>
          </p:nvPr>
        </p:nvSpPr>
        <p:spPr>
          <a:xfrm>
            <a:off x="4215025" y="3458876"/>
            <a:ext cx="2700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22" name="Google Shape;322;p39"/>
          <p:cNvSpPr txBox="1">
            <a:spLocks noGrp="1"/>
          </p:cNvSpPr>
          <p:nvPr>
            <p:ph type="subTitle" idx="7"/>
          </p:nvPr>
        </p:nvSpPr>
        <p:spPr>
          <a:xfrm>
            <a:off x="4215025" y="3890450"/>
            <a:ext cx="2700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23" name="Google Shape;323;p39"/>
          <p:cNvSpPr txBox="1">
            <a:spLocks noGrp="1"/>
          </p:cNvSpPr>
          <p:nvPr>
            <p:ph type="subTitle" idx="8"/>
          </p:nvPr>
        </p:nvSpPr>
        <p:spPr>
          <a:xfrm>
            <a:off x="428075" y="3747516"/>
            <a:ext cx="33717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SUMMARY] Overview Style 2">
  <p:cSld name="CUSTOM_13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subTitle" idx="1"/>
          </p:nvPr>
        </p:nvSpPr>
        <p:spPr>
          <a:xfrm>
            <a:off x="694075" y="3763476"/>
            <a:ext cx="77553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694075" y="3366300"/>
            <a:ext cx="77553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40"/>
          <p:cNvSpPr txBox="1">
            <a:spLocks noGrp="1"/>
          </p:cNvSpPr>
          <p:nvPr>
            <p:ph type="body" idx="2"/>
          </p:nvPr>
        </p:nvSpPr>
        <p:spPr>
          <a:xfrm>
            <a:off x="2865150" y="1183275"/>
            <a:ext cx="23991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8" name="Google Shape;328;p40"/>
          <p:cNvSpPr txBox="1">
            <a:spLocks noGrp="1"/>
          </p:cNvSpPr>
          <p:nvPr>
            <p:ph type="subTitle" idx="3"/>
          </p:nvPr>
        </p:nvSpPr>
        <p:spPr>
          <a:xfrm>
            <a:off x="5827625" y="2492400"/>
            <a:ext cx="26223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00000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29" name="Google Shape;329;p40"/>
          <p:cNvSpPr txBox="1">
            <a:spLocks noGrp="1"/>
          </p:cNvSpPr>
          <p:nvPr>
            <p:ph type="subTitle" idx="4"/>
          </p:nvPr>
        </p:nvSpPr>
        <p:spPr>
          <a:xfrm>
            <a:off x="6375265" y="1127525"/>
            <a:ext cx="207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30" name="Google Shape;330;p40"/>
          <p:cNvSpPr txBox="1">
            <a:spLocks noGrp="1"/>
          </p:cNvSpPr>
          <p:nvPr>
            <p:ph type="subTitle" idx="5"/>
          </p:nvPr>
        </p:nvSpPr>
        <p:spPr>
          <a:xfrm>
            <a:off x="6375265" y="1569366"/>
            <a:ext cx="207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31" name="Google Shape;331;p40"/>
          <p:cNvSpPr txBox="1">
            <a:spLocks noGrp="1"/>
          </p:cNvSpPr>
          <p:nvPr>
            <p:ph type="subTitle" idx="6"/>
          </p:nvPr>
        </p:nvSpPr>
        <p:spPr>
          <a:xfrm>
            <a:off x="6375265" y="2026949"/>
            <a:ext cx="207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SUMMARY] Diagram: Header, Description">
  <p:cSld name="CUSTOM_14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>
            <a:spLocks noGrp="1"/>
          </p:cNvSpPr>
          <p:nvPr>
            <p:ph type="subTitle" idx="1"/>
          </p:nvPr>
        </p:nvSpPr>
        <p:spPr>
          <a:xfrm>
            <a:off x="390650" y="2162250"/>
            <a:ext cx="2616300" cy="31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434343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1"/>
          <p:cNvSpPr txBox="1">
            <a:spLocks noGrp="1"/>
          </p:cNvSpPr>
          <p:nvPr>
            <p:ph type="body" idx="2"/>
          </p:nvPr>
        </p:nvSpPr>
        <p:spPr>
          <a:xfrm>
            <a:off x="390650" y="2426992"/>
            <a:ext cx="2616300" cy="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algn="r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5" name="Google Shape;335;p41"/>
          <p:cNvSpPr txBox="1">
            <a:spLocks noGrp="1"/>
          </p:cNvSpPr>
          <p:nvPr>
            <p:ph type="subTitle" idx="3"/>
          </p:nvPr>
        </p:nvSpPr>
        <p:spPr>
          <a:xfrm>
            <a:off x="1630425" y="3935325"/>
            <a:ext cx="2616300" cy="31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43434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1"/>
          <p:cNvSpPr txBox="1">
            <a:spLocks noGrp="1"/>
          </p:cNvSpPr>
          <p:nvPr>
            <p:ph type="body" idx="4"/>
          </p:nvPr>
        </p:nvSpPr>
        <p:spPr>
          <a:xfrm>
            <a:off x="1638775" y="4294550"/>
            <a:ext cx="2616300" cy="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algn="ctr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7" name="Google Shape;337;p41"/>
          <p:cNvSpPr txBox="1">
            <a:spLocks noGrp="1"/>
          </p:cNvSpPr>
          <p:nvPr>
            <p:ph type="subTitle" idx="5"/>
          </p:nvPr>
        </p:nvSpPr>
        <p:spPr>
          <a:xfrm>
            <a:off x="390650" y="653925"/>
            <a:ext cx="2616300" cy="31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434343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1"/>
          <p:cNvSpPr txBox="1">
            <a:spLocks noGrp="1"/>
          </p:cNvSpPr>
          <p:nvPr>
            <p:ph type="body" idx="6"/>
          </p:nvPr>
        </p:nvSpPr>
        <p:spPr>
          <a:xfrm>
            <a:off x="390650" y="918667"/>
            <a:ext cx="2616300" cy="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algn="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9" name="Google Shape;339;p41"/>
          <p:cNvSpPr txBox="1">
            <a:spLocks noGrp="1"/>
          </p:cNvSpPr>
          <p:nvPr>
            <p:ph type="subTitle" idx="7"/>
          </p:nvPr>
        </p:nvSpPr>
        <p:spPr>
          <a:xfrm>
            <a:off x="5850025" y="3006150"/>
            <a:ext cx="2616300" cy="31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41"/>
          <p:cNvSpPr txBox="1">
            <a:spLocks noGrp="1"/>
          </p:cNvSpPr>
          <p:nvPr>
            <p:ph type="body" idx="8"/>
          </p:nvPr>
        </p:nvSpPr>
        <p:spPr>
          <a:xfrm>
            <a:off x="5850025" y="3270892"/>
            <a:ext cx="2616300" cy="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1" name="Google Shape;341;p41"/>
          <p:cNvSpPr txBox="1">
            <a:spLocks noGrp="1"/>
          </p:cNvSpPr>
          <p:nvPr>
            <p:ph type="subTitle" idx="9"/>
          </p:nvPr>
        </p:nvSpPr>
        <p:spPr>
          <a:xfrm>
            <a:off x="6055375" y="1685375"/>
            <a:ext cx="2616300" cy="31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41"/>
          <p:cNvSpPr txBox="1">
            <a:spLocks noGrp="1"/>
          </p:cNvSpPr>
          <p:nvPr>
            <p:ph type="body" idx="13"/>
          </p:nvPr>
        </p:nvSpPr>
        <p:spPr>
          <a:xfrm>
            <a:off x="6055375" y="1950117"/>
            <a:ext cx="2616300" cy="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3" name="Google Shape;343;p41"/>
          <p:cNvSpPr txBox="1">
            <a:spLocks noGrp="1"/>
          </p:cNvSpPr>
          <p:nvPr>
            <p:ph type="subTitle" idx="14"/>
          </p:nvPr>
        </p:nvSpPr>
        <p:spPr>
          <a:xfrm>
            <a:off x="5369300" y="265575"/>
            <a:ext cx="2616300" cy="31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41"/>
          <p:cNvSpPr txBox="1">
            <a:spLocks noGrp="1"/>
          </p:cNvSpPr>
          <p:nvPr>
            <p:ph type="body" idx="15"/>
          </p:nvPr>
        </p:nvSpPr>
        <p:spPr>
          <a:xfrm>
            <a:off x="5369300" y="530317"/>
            <a:ext cx="2616300" cy="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SUMMARY] List: Header, Description">
  <p:cSld name="CUSTOM_15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>
            <a:spLocks noGrp="1"/>
          </p:cNvSpPr>
          <p:nvPr>
            <p:ph type="subTitle" idx="1"/>
          </p:nvPr>
        </p:nvSpPr>
        <p:spPr>
          <a:xfrm>
            <a:off x="4249650" y="3685100"/>
            <a:ext cx="3985800" cy="31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42"/>
          <p:cNvSpPr txBox="1">
            <a:spLocks noGrp="1"/>
          </p:cNvSpPr>
          <p:nvPr>
            <p:ph type="body" idx="2"/>
          </p:nvPr>
        </p:nvSpPr>
        <p:spPr>
          <a:xfrm>
            <a:off x="4249650" y="3941052"/>
            <a:ext cx="3985800" cy="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8" name="Google Shape;348;p42"/>
          <p:cNvSpPr txBox="1">
            <a:spLocks noGrp="1"/>
          </p:cNvSpPr>
          <p:nvPr>
            <p:ph type="subTitle" idx="3"/>
          </p:nvPr>
        </p:nvSpPr>
        <p:spPr>
          <a:xfrm>
            <a:off x="4249650" y="2673325"/>
            <a:ext cx="3985800" cy="31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42"/>
          <p:cNvSpPr txBox="1">
            <a:spLocks noGrp="1"/>
          </p:cNvSpPr>
          <p:nvPr>
            <p:ph type="body" idx="4"/>
          </p:nvPr>
        </p:nvSpPr>
        <p:spPr>
          <a:xfrm>
            <a:off x="4249650" y="2929278"/>
            <a:ext cx="3985800" cy="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0" name="Google Shape;350;p42"/>
          <p:cNvSpPr txBox="1">
            <a:spLocks noGrp="1"/>
          </p:cNvSpPr>
          <p:nvPr>
            <p:ph type="subTitle" idx="5"/>
          </p:nvPr>
        </p:nvSpPr>
        <p:spPr>
          <a:xfrm>
            <a:off x="4249650" y="1595863"/>
            <a:ext cx="3985800" cy="31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42"/>
          <p:cNvSpPr txBox="1">
            <a:spLocks noGrp="1"/>
          </p:cNvSpPr>
          <p:nvPr>
            <p:ph type="body" idx="6"/>
          </p:nvPr>
        </p:nvSpPr>
        <p:spPr>
          <a:xfrm>
            <a:off x="4249650" y="1851815"/>
            <a:ext cx="3985800" cy="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2" name="Google Shape;352;p42"/>
          <p:cNvSpPr txBox="1">
            <a:spLocks noGrp="1"/>
          </p:cNvSpPr>
          <p:nvPr>
            <p:ph type="subTitle" idx="7"/>
          </p:nvPr>
        </p:nvSpPr>
        <p:spPr>
          <a:xfrm>
            <a:off x="4249650" y="532550"/>
            <a:ext cx="3985800" cy="31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42"/>
          <p:cNvSpPr txBox="1">
            <a:spLocks noGrp="1"/>
          </p:cNvSpPr>
          <p:nvPr>
            <p:ph type="body" idx="8"/>
          </p:nvPr>
        </p:nvSpPr>
        <p:spPr>
          <a:xfrm>
            <a:off x="4249650" y="788503"/>
            <a:ext cx="3985800" cy="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SUMMARY] Goals (3): Title, Icon, Description">
  <p:cSld name="CUSTOM_1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/>
          <p:nvPr/>
        </p:nvSpPr>
        <p:spPr>
          <a:xfrm>
            <a:off x="0" y="1354025"/>
            <a:ext cx="9144000" cy="3085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3"/>
          <p:cNvSpPr/>
          <p:nvPr/>
        </p:nvSpPr>
        <p:spPr>
          <a:xfrm>
            <a:off x="1308025" y="2065775"/>
            <a:ext cx="19833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97A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7" name="Google Shape;357;p43"/>
          <p:cNvSpPr/>
          <p:nvPr/>
        </p:nvSpPr>
        <p:spPr>
          <a:xfrm>
            <a:off x="3580350" y="2065775"/>
            <a:ext cx="19833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8" name="Google Shape;358;p43"/>
          <p:cNvSpPr/>
          <p:nvPr/>
        </p:nvSpPr>
        <p:spPr>
          <a:xfrm>
            <a:off x="5852675" y="2065775"/>
            <a:ext cx="19833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3"/>
          <p:cNvSpPr/>
          <p:nvPr/>
        </p:nvSpPr>
        <p:spPr>
          <a:xfrm>
            <a:off x="4211250" y="1669900"/>
            <a:ext cx="721500" cy="7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3"/>
          <p:cNvSpPr/>
          <p:nvPr/>
        </p:nvSpPr>
        <p:spPr>
          <a:xfrm>
            <a:off x="1938925" y="1669900"/>
            <a:ext cx="721500" cy="7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3"/>
          <p:cNvSpPr/>
          <p:nvPr/>
        </p:nvSpPr>
        <p:spPr>
          <a:xfrm>
            <a:off x="6483575" y="1669900"/>
            <a:ext cx="721500" cy="7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3"/>
          <p:cNvSpPr txBox="1">
            <a:spLocks noGrp="1"/>
          </p:cNvSpPr>
          <p:nvPr>
            <p:ph type="body" idx="1"/>
          </p:nvPr>
        </p:nvSpPr>
        <p:spPr>
          <a:xfrm>
            <a:off x="1308025" y="2453700"/>
            <a:ext cx="1983300" cy="145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63" name="Google Shape;363;p43"/>
          <p:cNvSpPr txBox="1">
            <a:spLocks noGrp="1"/>
          </p:cNvSpPr>
          <p:nvPr>
            <p:ph type="body" idx="2"/>
          </p:nvPr>
        </p:nvSpPr>
        <p:spPr>
          <a:xfrm>
            <a:off x="3580350" y="2453700"/>
            <a:ext cx="1983300" cy="145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64" name="Google Shape;364;p43"/>
          <p:cNvSpPr txBox="1">
            <a:spLocks noGrp="1"/>
          </p:cNvSpPr>
          <p:nvPr>
            <p:ph type="body" idx="3"/>
          </p:nvPr>
        </p:nvSpPr>
        <p:spPr>
          <a:xfrm>
            <a:off x="5852675" y="2453700"/>
            <a:ext cx="1983300" cy="145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65" name="Google Shape;365;p43"/>
          <p:cNvSpPr txBox="1">
            <a:spLocks noGrp="1"/>
          </p:cNvSpPr>
          <p:nvPr>
            <p:ph type="title"/>
          </p:nvPr>
        </p:nvSpPr>
        <p:spPr>
          <a:xfrm>
            <a:off x="2965625" y="497500"/>
            <a:ext cx="3230400" cy="73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SUMMARY] Goals (4): Title, Icon, Description">
  <p:cSld name="CUSTOM_17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/>
          <p:nvPr/>
        </p:nvSpPr>
        <p:spPr>
          <a:xfrm>
            <a:off x="0" y="1354025"/>
            <a:ext cx="9144000" cy="3085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4"/>
          <p:cNvSpPr/>
          <p:nvPr/>
        </p:nvSpPr>
        <p:spPr>
          <a:xfrm>
            <a:off x="400463" y="2065775"/>
            <a:ext cx="19833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97A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9" name="Google Shape;369;p44"/>
          <p:cNvSpPr/>
          <p:nvPr/>
        </p:nvSpPr>
        <p:spPr>
          <a:xfrm>
            <a:off x="2520388" y="2065775"/>
            <a:ext cx="19833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0" name="Google Shape;370;p44"/>
          <p:cNvSpPr/>
          <p:nvPr/>
        </p:nvSpPr>
        <p:spPr>
          <a:xfrm>
            <a:off x="4640313" y="2065775"/>
            <a:ext cx="19833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4"/>
          <p:cNvSpPr/>
          <p:nvPr/>
        </p:nvSpPr>
        <p:spPr>
          <a:xfrm>
            <a:off x="3151288" y="1669900"/>
            <a:ext cx="721500" cy="7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2" name="Google Shape;372;p44"/>
          <p:cNvSpPr/>
          <p:nvPr/>
        </p:nvSpPr>
        <p:spPr>
          <a:xfrm>
            <a:off x="1031363" y="1669900"/>
            <a:ext cx="721500" cy="7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3" name="Google Shape;373;p44"/>
          <p:cNvSpPr/>
          <p:nvPr/>
        </p:nvSpPr>
        <p:spPr>
          <a:xfrm>
            <a:off x="5271213" y="1669900"/>
            <a:ext cx="721500" cy="7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44"/>
          <p:cNvSpPr/>
          <p:nvPr/>
        </p:nvSpPr>
        <p:spPr>
          <a:xfrm>
            <a:off x="6760238" y="2065763"/>
            <a:ext cx="19833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97A7"/>
              </a:solidFill>
            </a:endParaRPr>
          </a:p>
        </p:txBody>
      </p:sp>
      <p:sp>
        <p:nvSpPr>
          <p:cNvPr id="375" name="Google Shape;375;p44"/>
          <p:cNvSpPr/>
          <p:nvPr/>
        </p:nvSpPr>
        <p:spPr>
          <a:xfrm>
            <a:off x="7391138" y="1669888"/>
            <a:ext cx="721500" cy="7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6" name="Google Shape;376;p44"/>
          <p:cNvSpPr txBox="1">
            <a:spLocks noGrp="1"/>
          </p:cNvSpPr>
          <p:nvPr>
            <p:ph type="body" idx="1"/>
          </p:nvPr>
        </p:nvSpPr>
        <p:spPr>
          <a:xfrm>
            <a:off x="400475" y="2471350"/>
            <a:ext cx="1983300" cy="145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77" name="Google Shape;377;p44"/>
          <p:cNvSpPr txBox="1">
            <a:spLocks noGrp="1"/>
          </p:cNvSpPr>
          <p:nvPr>
            <p:ph type="body" idx="2"/>
          </p:nvPr>
        </p:nvSpPr>
        <p:spPr>
          <a:xfrm>
            <a:off x="2520400" y="2471350"/>
            <a:ext cx="1983300" cy="145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78" name="Google Shape;378;p44"/>
          <p:cNvSpPr txBox="1">
            <a:spLocks noGrp="1"/>
          </p:cNvSpPr>
          <p:nvPr>
            <p:ph type="body" idx="3"/>
          </p:nvPr>
        </p:nvSpPr>
        <p:spPr>
          <a:xfrm>
            <a:off x="4640313" y="2471350"/>
            <a:ext cx="1983300" cy="145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79" name="Google Shape;379;p44"/>
          <p:cNvSpPr txBox="1">
            <a:spLocks noGrp="1"/>
          </p:cNvSpPr>
          <p:nvPr>
            <p:ph type="body" idx="4"/>
          </p:nvPr>
        </p:nvSpPr>
        <p:spPr>
          <a:xfrm>
            <a:off x="6760213" y="2471350"/>
            <a:ext cx="1983300" cy="145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80" name="Google Shape;380;p44"/>
          <p:cNvSpPr txBox="1">
            <a:spLocks noGrp="1"/>
          </p:cNvSpPr>
          <p:nvPr>
            <p:ph type="title"/>
          </p:nvPr>
        </p:nvSpPr>
        <p:spPr>
          <a:xfrm>
            <a:off x="2965625" y="497500"/>
            <a:ext cx="3230400" cy="73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SUMMARY] Methodology">
  <p:cSld name="CUSTOM_18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5"/>
          <p:cNvSpPr/>
          <p:nvPr/>
        </p:nvSpPr>
        <p:spPr>
          <a:xfrm>
            <a:off x="0" y="1354025"/>
            <a:ext cx="9144000" cy="3085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5"/>
          <p:cNvSpPr txBox="1"/>
          <p:nvPr/>
        </p:nvSpPr>
        <p:spPr>
          <a:xfrm>
            <a:off x="2957550" y="572825"/>
            <a:ext cx="32289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Methodology</a:t>
            </a:r>
            <a:endParaRPr sz="3000" b="1"/>
          </a:p>
        </p:txBody>
      </p:sp>
      <p:sp>
        <p:nvSpPr>
          <p:cNvPr id="384" name="Google Shape;384;p45"/>
          <p:cNvSpPr txBox="1"/>
          <p:nvPr/>
        </p:nvSpPr>
        <p:spPr>
          <a:xfrm>
            <a:off x="895913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 b="1">
                <a:solidFill>
                  <a:srgbClr val="666666"/>
                </a:solidFill>
              </a:rPr>
            </a:b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</a:rPr>
              <a:t>What</a:t>
            </a:r>
            <a:endParaRPr sz="1800">
              <a:solidFill>
                <a:srgbClr val="434343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>
              <a:solidFill>
                <a:srgbClr val="666666"/>
              </a:solidFill>
            </a:endParaRPr>
          </a:p>
        </p:txBody>
      </p:sp>
      <p:sp>
        <p:nvSpPr>
          <p:cNvPr id="385" name="Google Shape;385;p45"/>
          <p:cNvSpPr txBox="1"/>
          <p:nvPr/>
        </p:nvSpPr>
        <p:spPr>
          <a:xfrm>
            <a:off x="6512287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 b="1">
                <a:solidFill>
                  <a:srgbClr val="666666"/>
                </a:solidFill>
              </a:rPr>
            </a:b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</a:rPr>
              <a:t>Profile</a:t>
            </a:r>
            <a:endParaRPr sz="1100" b="1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666666"/>
              </a:solidFill>
            </a:endParaRPr>
          </a:p>
        </p:txBody>
      </p:sp>
      <p:sp>
        <p:nvSpPr>
          <p:cNvPr id="386" name="Google Shape;386;p45"/>
          <p:cNvSpPr txBox="1"/>
          <p:nvPr/>
        </p:nvSpPr>
        <p:spPr>
          <a:xfrm>
            <a:off x="2768047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 b="1">
                <a:solidFill>
                  <a:srgbClr val="666666"/>
                </a:solidFill>
              </a:rPr>
            </a:b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</a:rPr>
              <a:t>Where</a:t>
            </a:r>
            <a:endParaRPr sz="1100" b="1">
              <a:solidFill>
                <a:srgbClr val="434343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666666"/>
              </a:solidFill>
            </a:endParaRPr>
          </a:p>
        </p:txBody>
      </p:sp>
      <p:sp>
        <p:nvSpPr>
          <p:cNvPr id="387" name="Google Shape;387;p45"/>
          <p:cNvSpPr txBox="1"/>
          <p:nvPr/>
        </p:nvSpPr>
        <p:spPr>
          <a:xfrm>
            <a:off x="4640163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 b="1">
                <a:solidFill>
                  <a:srgbClr val="666666"/>
                </a:solidFill>
              </a:rPr>
            </a:b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434343"/>
                </a:solidFill>
              </a:rPr>
              <a:t>Who</a:t>
            </a:r>
            <a:endParaRPr sz="1100">
              <a:solidFill>
                <a:srgbClr val="434343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666666"/>
              </a:solidFill>
            </a:endParaRPr>
          </a:p>
        </p:txBody>
      </p:sp>
      <p:sp>
        <p:nvSpPr>
          <p:cNvPr id="388" name="Google Shape;388;p45"/>
          <p:cNvSpPr/>
          <p:nvPr/>
        </p:nvSpPr>
        <p:spPr>
          <a:xfrm>
            <a:off x="1620325" y="1921311"/>
            <a:ext cx="286974" cy="286975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45"/>
          <p:cNvSpPr/>
          <p:nvPr/>
        </p:nvSpPr>
        <p:spPr>
          <a:xfrm>
            <a:off x="3492450" y="1921311"/>
            <a:ext cx="286974" cy="286975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45"/>
          <p:cNvSpPr/>
          <p:nvPr/>
        </p:nvSpPr>
        <p:spPr>
          <a:xfrm>
            <a:off x="5364575" y="1921323"/>
            <a:ext cx="286975" cy="286975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45"/>
          <p:cNvSpPr/>
          <p:nvPr/>
        </p:nvSpPr>
        <p:spPr>
          <a:xfrm>
            <a:off x="7236701" y="1921311"/>
            <a:ext cx="286974" cy="286975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45"/>
          <p:cNvSpPr txBox="1">
            <a:spLocks noGrp="1"/>
          </p:cNvSpPr>
          <p:nvPr>
            <p:ph type="body" idx="1"/>
          </p:nvPr>
        </p:nvSpPr>
        <p:spPr>
          <a:xfrm>
            <a:off x="909100" y="2594925"/>
            <a:ext cx="1735800" cy="1481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3" name="Google Shape;393;p45"/>
          <p:cNvSpPr txBox="1">
            <a:spLocks noGrp="1"/>
          </p:cNvSpPr>
          <p:nvPr>
            <p:ph type="body" idx="2"/>
          </p:nvPr>
        </p:nvSpPr>
        <p:spPr>
          <a:xfrm>
            <a:off x="2768038" y="2594925"/>
            <a:ext cx="1735800" cy="1481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4" name="Google Shape;394;p45"/>
          <p:cNvSpPr txBox="1">
            <a:spLocks noGrp="1"/>
          </p:cNvSpPr>
          <p:nvPr>
            <p:ph type="body" idx="3"/>
          </p:nvPr>
        </p:nvSpPr>
        <p:spPr>
          <a:xfrm>
            <a:off x="4640150" y="2594925"/>
            <a:ext cx="1735800" cy="1481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5" name="Google Shape;395;p45"/>
          <p:cNvSpPr txBox="1">
            <a:spLocks noGrp="1"/>
          </p:cNvSpPr>
          <p:nvPr>
            <p:ph type="body" idx="4"/>
          </p:nvPr>
        </p:nvSpPr>
        <p:spPr>
          <a:xfrm>
            <a:off x="6512263" y="2594925"/>
            <a:ext cx="1735800" cy="1481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SUMMARY] Columns: Title, Header, Description">
  <p:cSld name="CUSTOM_18_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/>
          <p:nvPr/>
        </p:nvSpPr>
        <p:spPr>
          <a:xfrm>
            <a:off x="0" y="1354025"/>
            <a:ext cx="9144000" cy="3085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6"/>
          <p:cNvSpPr txBox="1"/>
          <p:nvPr/>
        </p:nvSpPr>
        <p:spPr>
          <a:xfrm>
            <a:off x="895913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 b="1">
                <a:solidFill>
                  <a:srgbClr val="666666"/>
                </a:solidFill>
              </a:rPr>
            </a:br>
            <a:endParaRPr sz="600" b="1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>
              <a:solidFill>
                <a:srgbClr val="666666"/>
              </a:solidFill>
            </a:endParaRPr>
          </a:p>
        </p:txBody>
      </p:sp>
      <p:sp>
        <p:nvSpPr>
          <p:cNvPr id="399" name="Google Shape;399;p46"/>
          <p:cNvSpPr txBox="1">
            <a:spLocks noGrp="1"/>
          </p:cNvSpPr>
          <p:nvPr>
            <p:ph type="title"/>
          </p:nvPr>
        </p:nvSpPr>
        <p:spPr>
          <a:xfrm>
            <a:off x="2965625" y="497500"/>
            <a:ext cx="3230400" cy="73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46"/>
          <p:cNvSpPr txBox="1"/>
          <p:nvPr/>
        </p:nvSpPr>
        <p:spPr>
          <a:xfrm>
            <a:off x="6512287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 b="1">
                <a:solidFill>
                  <a:srgbClr val="666666"/>
                </a:solidFill>
              </a:rPr>
            </a:b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666666"/>
              </a:solidFill>
            </a:endParaRPr>
          </a:p>
        </p:txBody>
      </p:sp>
      <p:sp>
        <p:nvSpPr>
          <p:cNvPr id="401" name="Google Shape;401;p46"/>
          <p:cNvSpPr txBox="1"/>
          <p:nvPr/>
        </p:nvSpPr>
        <p:spPr>
          <a:xfrm>
            <a:off x="2768047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 b="1">
                <a:solidFill>
                  <a:srgbClr val="666666"/>
                </a:solidFill>
              </a:rPr>
            </a:b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434343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666666"/>
              </a:solidFill>
            </a:endParaRPr>
          </a:p>
        </p:txBody>
      </p:sp>
      <p:sp>
        <p:nvSpPr>
          <p:cNvPr id="402" name="Google Shape;402;p46"/>
          <p:cNvSpPr txBox="1"/>
          <p:nvPr/>
        </p:nvSpPr>
        <p:spPr>
          <a:xfrm>
            <a:off x="4640163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 b="1">
                <a:solidFill>
                  <a:srgbClr val="666666"/>
                </a:solidFill>
              </a:rPr>
            </a:b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rgbClr val="434343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666666"/>
              </a:solidFill>
            </a:endParaRPr>
          </a:p>
        </p:txBody>
      </p:sp>
      <p:sp>
        <p:nvSpPr>
          <p:cNvPr id="403" name="Google Shape;403;p46"/>
          <p:cNvSpPr txBox="1">
            <a:spLocks noGrp="1"/>
          </p:cNvSpPr>
          <p:nvPr>
            <p:ph type="body" idx="1"/>
          </p:nvPr>
        </p:nvSpPr>
        <p:spPr>
          <a:xfrm>
            <a:off x="909100" y="2294825"/>
            <a:ext cx="1735800" cy="178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4" name="Google Shape;404;p46"/>
          <p:cNvSpPr txBox="1">
            <a:spLocks noGrp="1"/>
          </p:cNvSpPr>
          <p:nvPr>
            <p:ph type="body" idx="2"/>
          </p:nvPr>
        </p:nvSpPr>
        <p:spPr>
          <a:xfrm>
            <a:off x="2768050" y="2294825"/>
            <a:ext cx="1735800" cy="178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5" name="Google Shape;405;p46"/>
          <p:cNvSpPr txBox="1">
            <a:spLocks noGrp="1"/>
          </p:cNvSpPr>
          <p:nvPr>
            <p:ph type="body" idx="3"/>
          </p:nvPr>
        </p:nvSpPr>
        <p:spPr>
          <a:xfrm>
            <a:off x="4640163" y="2294825"/>
            <a:ext cx="1735800" cy="178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6" name="Google Shape;406;p46"/>
          <p:cNvSpPr txBox="1">
            <a:spLocks noGrp="1"/>
          </p:cNvSpPr>
          <p:nvPr>
            <p:ph type="body" idx="4"/>
          </p:nvPr>
        </p:nvSpPr>
        <p:spPr>
          <a:xfrm>
            <a:off x="6512275" y="2294825"/>
            <a:ext cx="1735800" cy="178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7" name="Google Shape;407;p46"/>
          <p:cNvSpPr txBox="1">
            <a:spLocks noGrp="1"/>
          </p:cNvSpPr>
          <p:nvPr>
            <p:ph type="subTitle" idx="5"/>
          </p:nvPr>
        </p:nvSpPr>
        <p:spPr>
          <a:xfrm>
            <a:off x="895925" y="1793825"/>
            <a:ext cx="1735800" cy="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46"/>
          <p:cNvSpPr txBox="1">
            <a:spLocks noGrp="1"/>
          </p:cNvSpPr>
          <p:nvPr>
            <p:ph type="subTitle" idx="6"/>
          </p:nvPr>
        </p:nvSpPr>
        <p:spPr>
          <a:xfrm>
            <a:off x="2768050" y="1793825"/>
            <a:ext cx="1735800" cy="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subTitle" idx="7"/>
          </p:nvPr>
        </p:nvSpPr>
        <p:spPr>
          <a:xfrm>
            <a:off x="4640163" y="1793825"/>
            <a:ext cx="1735800" cy="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46"/>
          <p:cNvSpPr txBox="1">
            <a:spLocks noGrp="1"/>
          </p:cNvSpPr>
          <p:nvPr>
            <p:ph type="subTitle" idx="8"/>
          </p:nvPr>
        </p:nvSpPr>
        <p:spPr>
          <a:xfrm>
            <a:off x="6512300" y="1793825"/>
            <a:ext cx="1735800" cy="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SUMMARY] Wall of Text">
  <p:cSld name="CUSTOM_19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>
            <a:spLocks noGrp="1"/>
          </p:cNvSpPr>
          <p:nvPr>
            <p:ph type="subTitle" idx="1"/>
          </p:nvPr>
        </p:nvSpPr>
        <p:spPr>
          <a:xfrm>
            <a:off x="676901" y="3345345"/>
            <a:ext cx="77874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47"/>
          <p:cNvSpPr txBox="1">
            <a:spLocks noGrp="1"/>
          </p:cNvSpPr>
          <p:nvPr>
            <p:ph type="body" idx="2"/>
          </p:nvPr>
        </p:nvSpPr>
        <p:spPr>
          <a:xfrm>
            <a:off x="679625" y="3751150"/>
            <a:ext cx="7787400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14" name="Google Shape;414;p47"/>
          <p:cNvSpPr txBox="1">
            <a:spLocks noGrp="1"/>
          </p:cNvSpPr>
          <p:nvPr>
            <p:ph type="subTitle" idx="3"/>
          </p:nvPr>
        </p:nvSpPr>
        <p:spPr>
          <a:xfrm>
            <a:off x="679625" y="538401"/>
            <a:ext cx="77874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47"/>
          <p:cNvSpPr txBox="1">
            <a:spLocks noGrp="1"/>
          </p:cNvSpPr>
          <p:nvPr>
            <p:ph type="subTitle" idx="4"/>
          </p:nvPr>
        </p:nvSpPr>
        <p:spPr>
          <a:xfrm>
            <a:off x="678251" y="1926495"/>
            <a:ext cx="77874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47"/>
          <p:cNvSpPr txBox="1">
            <a:spLocks noGrp="1"/>
          </p:cNvSpPr>
          <p:nvPr>
            <p:ph type="body" idx="5"/>
          </p:nvPr>
        </p:nvSpPr>
        <p:spPr>
          <a:xfrm>
            <a:off x="680975" y="2332300"/>
            <a:ext cx="7787400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17" name="Google Shape;417;p47"/>
          <p:cNvSpPr txBox="1">
            <a:spLocks noGrp="1"/>
          </p:cNvSpPr>
          <p:nvPr>
            <p:ph type="body" idx="6"/>
          </p:nvPr>
        </p:nvSpPr>
        <p:spPr>
          <a:xfrm>
            <a:off x="678263" y="944200"/>
            <a:ext cx="7787400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SUMMARY] Wall of Text, 2 Columns">
  <p:cSld name="CUSTOM_20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8"/>
          <p:cNvSpPr txBox="1">
            <a:spLocks noGrp="1"/>
          </p:cNvSpPr>
          <p:nvPr>
            <p:ph type="subTitle" idx="1"/>
          </p:nvPr>
        </p:nvSpPr>
        <p:spPr>
          <a:xfrm>
            <a:off x="668709" y="539100"/>
            <a:ext cx="36603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48"/>
          <p:cNvSpPr txBox="1">
            <a:spLocks noGrp="1"/>
          </p:cNvSpPr>
          <p:nvPr>
            <p:ph type="body" idx="2"/>
          </p:nvPr>
        </p:nvSpPr>
        <p:spPr>
          <a:xfrm>
            <a:off x="668075" y="944903"/>
            <a:ext cx="3660300" cy="3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21" name="Google Shape;421;p48"/>
          <p:cNvSpPr txBox="1">
            <a:spLocks noGrp="1"/>
          </p:cNvSpPr>
          <p:nvPr>
            <p:ph type="subTitle" idx="3"/>
          </p:nvPr>
        </p:nvSpPr>
        <p:spPr>
          <a:xfrm>
            <a:off x="4720509" y="539100"/>
            <a:ext cx="36603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48"/>
          <p:cNvSpPr txBox="1">
            <a:spLocks noGrp="1"/>
          </p:cNvSpPr>
          <p:nvPr>
            <p:ph type="body" idx="4"/>
          </p:nvPr>
        </p:nvSpPr>
        <p:spPr>
          <a:xfrm>
            <a:off x="4719875" y="944903"/>
            <a:ext cx="3660300" cy="3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LIST: Diagram Call Out] Point 1">
  <p:cSld name="CUSTOM_2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/>
          <p:nvPr/>
        </p:nvSpPr>
        <p:spPr>
          <a:xfrm>
            <a:off x="8771675" y="4771175"/>
            <a:ext cx="219925" cy="218927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9"/>
          <p:cNvSpPr/>
          <p:nvPr/>
        </p:nvSpPr>
        <p:spPr>
          <a:xfrm>
            <a:off x="426350" y="1376075"/>
            <a:ext cx="3307200" cy="516300"/>
          </a:xfrm>
          <a:prstGeom prst="homePlate">
            <a:avLst>
              <a:gd name="adj" fmla="val 5000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6" name="Google Shape;426;p49"/>
          <p:cNvSpPr txBox="1">
            <a:spLocks noGrp="1"/>
          </p:cNvSpPr>
          <p:nvPr>
            <p:ph type="subTitle" idx="1"/>
          </p:nvPr>
        </p:nvSpPr>
        <p:spPr>
          <a:xfrm>
            <a:off x="426350" y="1439371"/>
            <a:ext cx="30300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LIST: Diagram Call Out] Point 2">
  <p:cSld name="CUSTOM_22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0"/>
          <p:cNvSpPr/>
          <p:nvPr/>
        </p:nvSpPr>
        <p:spPr>
          <a:xfrm>
            <a:off x="426350" y="1376075"/>
            <a:ext cx="3307200" cy="5163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p50"/>
          <p:cNvSpPr/>
          <p:nvPr/>
        </p:nvSpPr>
        <p:spPr>
          <a:xfrm>
            <a:off x="426350" y="1953075"/>
            <a:ext cx="3307200" cy="516300"/>
          </a:xfrm>
          <a:prstGeom prst="homePlate">
            <a:avLst>
              <a:gd name="adj" fmla="val 5000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0" name="Google Shape;430;p50"/>
          <p:cNvSpPr txBox="1">
            <a:spLocks noGrp="1"/>
          </p:cNvSpPr>
          <p:nvPr>
            <p:ph type="subTitle" idx="1"/>
          </p:nvPr>
        </p:nvSpPr>
        <p:spPr>
          <a:xfrm>
            <a:off x="426350" y="2016371"/>
            <a:ext cx="30300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50"/>
          <p:cNvSpPr txBox="1">
            <a:spLocks noGrp="1"/>
          </p:cNvSpPr>
          <p:nvPr>
            <p:ph type="subTitle" idx="2"/>
          </p:nvPr>
        </p:nvSpPr>
        <p:spPr>
          <a:xfrm>
            <a:off x="426350" y="1457023"/>
            <a:ext cx="30300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 b="1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LIST: Diagram Call Out] Point 3">
  <p:cSld name="CUSTOM_23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/>
          <p:nvPr/>
        </p:nvSpPr>
        <p:spPr>
          <a:xfrm>
            <a:off x="426350" y="1953075"/>
            <a:ext cx="3307200" cy="5163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4" name="Google Shape;434;p51"/>
          <p:cNvSpPr/>
          <p:nvPr/>
        </p:nvSpPr>
        <p:spPr>
          <a:xfrm>
            <a:off x="426350" y="2530075"/>
            <a:ext cx="3307200" cy="516300"/>
          </a:xfrm>
          <a:prstGeom prst="homePlate">
            <a:avLst>
              <a:gd name="adj" fmla="val 5000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5" name="Google Shape;435;p51"/>
          <p:cNvSpPr/>
          <p:nvPr/>
        </p:nvSpPr>
        <p:spPr>
          <a:xfrm>
            <a:off x="426350" y="1376075"/>
            <a:ext cx="3307200" cy="5163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strike="noStrike" cap="none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6" name="Google Shape;436;p51"/>
          <p:cNvSpPr txBox="1">
            <a:spLocks noGrp="1"/>
          </p:cNvSpPr>
          <p:nvPr>
            <p:ph type="subTitle" idx="1"/>
          </p:nvPr>
        </p:nvSpPr>
        <p:spPr>
          <a:xfrm>
            <a:off x="426350" y="2593371"/>
            <a:ext cx="30300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7" name="Google Shape;437;p51"/>
          <p:cNvSpPr txBox="1">
            <a:spLocks noGrp="1"/>
          </p:cNvSpPr>
          <p:nvPr>
            <p:ph type="subTitle" idx="2"/>
          </p:nvPr>
        </p:nvSpPr>
        <p:spPr>
          <a:xfrm>
            <a:off x="426350" y="2034023"/>
            <a:ext cx="30300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 b="1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51"/>
          <p:cNvSpPr txBox="1">
            <a:spLocks noGrp="1"/>
          </p:cNvSpPr>
          <p:nvPr>
            <p:ph type="subTitle" idx="3"/>
          </p:nvPr>
        </p:nvSpPr>
        <p:spPr>
          <a:xfrm>
            <a:off x="426350" y="1457025"/>
            <a:ext cx="30300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 b="1"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 b="1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LIST: Left Image] Point 1">
  <p:cSld name="CUSTOM_24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>
            <a:spLocks noGrp="1"/>
          </p:cNvSpPr>
          <p:nvPr>
            <p:ph type="subTitle" idx="1"/>
          </p:nvPr>
        </p:nvSpPr>
        <p:spPr>
          <a:xfrm>
            <a:off x="4846525" y="1297450"/>
            <a:ext cx="3600300" cy="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52"/>
          <p:cNvSpPr txBox="1">
            <a:spLocks noGrp="1"/>
          </p:cNvSpPr>
          <p:nvPr>
            <p:ph type="title"/>
          </p:nvPr>
        </p:nvSpPr>
        <p:spPr>
          <a:xfrm>
            <a:off x="4845625" y="1586376"/>
            <a:ext cx="36003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52"/>
          <p:cNvSpPr/>
          <p:nvPr/>
        </p:nvSpPr>
        <p:spPr>
          <a:xfrm>
            <a:off x="2330000" y="2440125"/>
            <a:ext cx="5814300" cy="494700"/>
          </a:xfrm>
          <a:prstGeom prst="homePlate">
            <a:avLst>
              <a:gd name="adj" fmla="val 5000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3" name="Google Shape;443;p52"/>
          <p:cNvSpPr txBox="1">
            <a:spLocks noGrp="1"/>
          </p:cNvSpPr>
          <p:nvPr>
            <p:ph type="subTitle" idx="2"/>
          </p:nvPr>
        </p:nvSpPr>
        <p:spPr>
          <a:xfrm>
            <a:off x="2347775" y="2502049"/>
            <a:ext cx="5551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52"/>
          <p:cNvSpPr/>
          <p:nvPr/>
        </p:nvSpPr>
        <p:spPr>
          <a:xfrm flipH="1">
            <a:off x="2226725" y="2440125"/>
            <a:ext cx="103200" cy="494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97A7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LIST: Left Image] Point 2">
  <p:cSld name="CUSTOM_25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3"/>
          <p:cNvSpPr txBox="1">
            <a:spLocks noGrp="1"/>
          </p:cNvSpPr>
          <p:nvPr>
            <p:ph type="subTitle" idx="1"/>
          </p:nvPr>
        </p:nvSpPr>
        <p:spPr>
          <a:xfrm>
            <a:off x="4846525" y="1297450"/>
            <a:ext cx="3600300" cy="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53"/>
          <p:cNvSpPr txBox="1">
            <a:spLocks noGrp="1"/>
          </p:cNvSpPr>
          <p:nvPr>
            <p:ph type="title"/>
          </p:nvPr>
        </p:nvSpPr>
        <p:spPr>
          <a:xfrm>
            <a:off x="4845625" y="1586376"/>
            <a:ext cx="36003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53"/>
          <p:cNvSpPr/>
          <p:nvPr/>
        </p:nvSpPr>
        <p:spPr>
          <a:xfrm>
            <a:off x="2330000" y="2440125"/>
            <a:ext cx="5814300" cy="4947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9" name="Google Shape;449;p53"/>
          <p:cNvSpPr/>
          <p:nvPr/>
        </p:nvSpPr>
        <p:spPr>
          <a:xfrm>
            <a:off x="2330000" y="3021450"/>
            <a:ext cx="5814300" cy="494700"/>
          </a:xfrm>
          <a:prstGeom prst="homePlate">
            <a:avLst>
              <a:gd name="adj" fmla="val 5000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0" name="Google Shape;450;p53"/>
          <p:cNvSpPr txBox="1">
            <a:spLocks noGrp="1"/>
          </p:cNvSpPr>
          <p:nvPr>
            <p:ph type="subTitle" idx="2"/>
          </p:nvPr>
        </p:nvSpPr>
        <p:spPr>
          <a:xfrm>
            <a:off x="2347775" y="3083374"/>
            <a:ext cx="5551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51" name="Google Shape;451;p53"/>
          <p:cNvSpPr/>
          <p:nvPr/>
        </p:nvSpPr>
        <p:spPr>
          <a:xfrm flipH="1">
            <a:off x="2226725" y="3021450"/>
            <a:ext cx="103200" cy="494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97A7"/>
              </a:solidFill>
            </a:endParaRPr>
          </a:p>
        </p:txBody>
      </p:sp>
      <p:sp>
        <p:nvSpPr>
          <p:cNvPr id="452" name="Google Shape;452;p53"/>
          <p:cNvSpPr txBox="1">
            <a:spLocks noGrp="1"/>
          </p:cNvSpPr>
          <p:nvPr>
            <p:ph type="subTitle" idx="3"/>
          </p:nvPr>
        </p:nvSpPr>
        <p:spPr>
          <a:xfrm>
            <a:off x="2347850" y="2510949"/>
            <a:ext cx="5551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LIST: Left Image] Point 3">
  <p:cSld name="CUSTOM_26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 txBox="1">
            <a:spLocks noGrp="1"/>
          </p:cNvSpPr>
          <p:nvPr>
            <p:ph type="subTitle" idx="1"/>
          </p:nvPr>
        </p:nvSpPr>
        <p:spPr>
          <a:xfrm>
            <a:off x="4846525" y="1297450"/>
            <a:ext cx="3600300" cy="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54"/>
          <p:cNvSpPr txBox="1">
            <a:spLocks noGrp="1"/>
          </p:cNvSpPr>
          <p:nvPr>
            <p:ph type="title"/>
          </p:nvPr>
        </p:nvSpPr>
        <p:spPr>
          <a:xfrm>
            <a:off x="4845625" y="1586376"/>
            <a:ext cx="36003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54"/>
          <p:cNvSpPr/>
          <p:nvPr/>
        </p:nvSpPr>
        <p:spPr>
          <a:xfrm>
            <a:off x="2329925" y="2440125"/>
            <a:ext cx="5814300" cy="4947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7" name="Google Shape;457;p54"/>
          <p:cNvSpPr/>
          <p:nvPr/>
        </p:nvSpPr>
        <p:spPr>
          <a:xfrm>
            <a:off x="2329925" y="3021450"/>
            <a:ext cx="5814300" cy="4947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8" name="Google Shape;458;p54"/>
          <p:cNvSpPr/>
          <p:nvPr/>
        </p:nvSpPr>
        <p:spPr>
          <a:xfrm>
            <a:off x="2329925" y="3602775"/>
            <a:ext cx="5814300" cy="494700"/>
          </a:xfrm>
          <a:prstGeom prst="homePlate">
            <a:avLst>
              <a:gd name="adj" fmla="val 5000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p54"/>
          <p:cNvSpPr txBox="1">
            <a:spLocks noGrp="1"/>
          </p:cNvSpPr>
          <p:nvPr>
            <p:ph type="subTitle" idx="2"/>
          </p:nvPr>
        </p:nvSpPr>
        <p:spPr>
          <a:xfrm>
            <a:off x="2347700" y="3664699"/>
            <a:ext cx="5551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0" name="Google Shape;460;p54"/>
          <p:cNvSpPr/>
          <p:nvPr/>
        </p:nvSpPr>
        <p:spPr>
          <a:xfrm flipH="1">
            <a:off x="2226650" y="3602775"/>
            <a:ext cx="103200" cy="494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97A7"/>
              </a:solidFill>
            </a:endParaRPr>
          </a:p>
        </p:txBody>
      </p:sp>
      <p:sp>
        <p:nvSpPr>
          <p:cNvPr id="461" name="Google Shape;461;p54"/>
          <p:cNvSpPr txBox="1">
            <a:spLocks noGrp="1"/>
          </p:cNvSpPr>
          <p:nvPr>
            <p:ph type="subTitle" idx="3"/>
          </p:nvPr>
        </p:nvSpPr>
        <p:spPr>
          <a:xfrm>
            <a:off x="2347775" y="3092274"/>
            <a:ext cx="5551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2" name="Google Shape;462;p54"/>
          <p:cNvSpPr txBox="1">
            <a:spLocks noGrp="1"/>
          </p:cNvSpPr>
          <p:nvPr>
            <p:ph type="subTitle" idx="4"/>
          </p:nvPr>
        </p:nvSpPr>
        <p:spPr>
          <a:xfrm>
            <a:off x="2347775" y="2516194"/>
            <a:ext cx="5551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LIST: STEPS] Step 1">
  <p:cSld name="CUSTOM_27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5"/>
          <p:cNvSpPr/>
          <p:nvPr/>
        </p:nvSpPr>
        <p:spPr>
          <a:xfrm>
            <a:off x="1212200" y="2391554"/>
            <a:ext cx="2086200" cy="941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65" name="Google Shape;465;p55"/>
          <p:cNvSpPr/>
          <p:nvPr/>
        </p:nvSpPr>
        <p:spPr>
          <a:xfrm>
            <a:off x="1367405" y="2556074"/>
            <a:ext cx="2086200" cy="94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55"/>
          <p:cNvSpPr/>
          <p:nvPr/>
        </p:nvSpPr>
        <p:spPr>
          <a:xfrm rot="-5400000">
            <a:off x="2896950" y="1911100"/>
            <a:ext cx="418200" cy="3903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5"/>
          <p:cNvSpPr txBox="1">
            <a:spLocks noGrp="1"/>
          </p:cNvSpPr>
          <p:nvPr>
            <p:ph type="title"/>
          </p:nvPr>
        </p:nvSpPr>
        <p:spPr>
          <a:xfrm>
            <a:off x="1385725" y="2568450"/>
            <a:ext cx="19155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55"/>
          <p:cNvSpPr txBox="1">
            <a:spLocks noGrp="1"/>
          </p:cNvSpPr>
          <p:nvPr>
            <p:ph type="body" idx="1"/>
          </p:nvPr>
        </p:nvSpPr>
        <p:spPr>
          <a:xfrm>
            <a:off x="1376900" y="3274550"/>
            <a:ext cx="1915500" cy="1350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LIST: STEPS] Step 2">
  <p:cSld name="CUSTOM_28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/>
          <p:nvPr/>
        </p:nvSpPr>
        <p:spPr>
          <a:xfrm>
            <a:off x="1212200" y="2391554"/>
            <a:ext cx="2086200" cy="941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71" name="Google Shape;471;p56"/>
          <p:cNvSpPr/>
          <p:nvPr/>
        </p:nvSpPr>
        <p:spPr>
          <a:xfrm>
            <a:off x="1367405" y="2556074"/>
            <a:ext cx="2086200" cy="94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72" name="Google Shape;472;p56"/>
          <p:cNvSpPr/>
          <p:nvPr/>
        </p:nvSpPr>
        <p:spPr>
          <a:xfrm>
            <a:off x="3443975" y="1903985"/>
            <a:ext cx="2086200" cy="941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73" name="Google Shape;473;p56"/>
          <p:cNvSpPr/>
          <p:nvPr/>
        </p:nvSpPr>
        <p:spPr>
          <a:xfrm>
            <a:off x="3599180" y="2068506"/>
            <a:ext cx="2086200" cy="94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74" name="Google Shape;474;p56"/>
          <p:cNvSpPr/>
          <p:nvPr/>
        </p:nvSpPr>
        <p:spPr>
          <a:xfrm rot="-5400000">
            <a:off x="2896950" y="1911100"/>
            <a:ext cx="418200" cy="3903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56"/>
          <p:cNvSpPr/>
          <p:nvPr/>
        </p:nvSpPr>
        <p:spPr>
          <a:xfrm rot="-5400000">
            <a:off x="5125975" y="1421080"/>
            <a:ext cx="418200" cy="3903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6"/>
          <p:cNvSpPr txBox="1">
            <a:spLocks noGrp="1"/>
          </p:cNvSpPr>
          <p:nvPr>
            <p:ph type="title"/>
          </p:nvPr>
        </p:nvSpPr>
        <p:spPr>
          <a:xfrm>
            <a:off x="1385725" y="2568450"/>
            <a:ext cx="19155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477" name="Google Shape;477;p56"/>
          <p:cNvSpPr txBox="1">
            <a:spLocks noGrp="1"/>
          </p:cNvSpPr>
          <p:nvPr>
            <p:ph type="body" idx="1"/>
          </p:nvPr>
        </p:nvSpPr>
        <p:spPr>
          <a:xfrm>
            <a:off x="1376900" y="3274550"/>
            <a:ext cx="1915500" cy="1350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Char char="●"/>
              <a:defRPr sz="1200">
                <a:solidFill>
                  <a:srgbClr val="B7B7B7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○"/>
              <a:defRPr sz="1200">
                <a:solidFill>
                  <a:srgbClr val="B7B7B7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■"/>
              <a:defRPr sz="1200">
                <a:solidFill>
                  <a:srgbClr val="B7B7B7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●"/>
              <a:defRPr sz="1200">
                <a:solidFill>
                  <a:srgbClr val="B7B7B7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○"/>
              <a:defRPr sz="1200">
                <a:solidFill>
                  <a:srgbClr val="B7B7B7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■"/>
              <a:defRPr sz="1200">
                <a:solidFill>
                  <a:srgbClr val="B7B7B7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●"/>
              <a:defRPr sz="1200">
                <a:solidFill>
                  <a:srgbClr val="B7B7B7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○"/>
              <a:defRPr sz="1200">
                <a:solidFill>
                  <a:srgbClr val="B7B7B7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B7B7B7"/>
              </a:buClr>
              <a:buSzPts val="1200"/>
              <a:buChar char="■"/>
              <a:defRPr sz="12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56"/>
          <p:cNvSpPr txBox="1">
            <a:spLocks noGrp="1"/>
          </p:cNvSpPr>
          <p:nvPr>
            <p:ph type="title" idx="2"/>
          </p:nvPr>
        </p:nvSpPr>
        <p:spPr>
          <a:xfrm>
            <a:off x="3618650" y="2068500"/>
            <a:ext cx="19155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56"/>
          <p:cNvSpPr txBox="1">
            <a:spLocks noGrp="1"/>
          </p:cNvSpPr>
          <p:nvPr>
            <p:ph type="body" idx="3"/>
          </p:nvPr>
        </p:nvSpPr>
        <p:spPr>
          <a:xfrm>
            <a:off x="3609825" y="2774600"/>
            <a:ext cx="1915500" cy="1350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LIST: STEPS] Step 3">
  <p:cSld name="CUSTOM_29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7"/>
          <p:cNvSpPr/>
          <p:nvPr/>
        </p:nvSpPr>
        <p:spPr>
          <a:xfrm>
            <a:off x="1212200" y="2391554"/>
            <a:ext cx="2086200" cy="941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82" name="Google Shape;482;p57"/>
          <p:cNvSpPr/>
          <p:nvPr/>
        </p:nvSpPr>
        <p:spPr>
          <a:xfrm>
            <a:off x="1367405" y="2556074"/>
            <a:ext cx="2086200" cy="94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83" name="Google Shape;483;p57"/>
          <p:cNvSpPr/>
          <p:nvPr/>
        </p:nvSpPr>
        <p:spPr>
          <a:xfrm>
            <a:off x="3443975" y="1903985"/>
            <a:ext cx="2086200" cy="941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84" name="Google Shape;484;p57"/>
          <p:cNvSpPr/>
          <p:nvPr/>
        </p:nvSpPr>
        <p:spPr>
          <a:xfrm>
            <a:off x="3599180" y="2068506"/>
            <a:ext cx="2086200" cy="94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85" name="Google Shape;485;p57"/>
          <p:cNvSpPr/>
          <p:nvPr/>
        </p:nvSpPr>
        <p:spPr>
          <a:xfrm rot="-5400000">
            <a:off x="2896950" y="1911100"/>
            <a:ext cx="418200" cy="3903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7"/>
          <p:cNvSpPr/>
          <p:nvPr/>
        </p:nvSpPr>
        <p:spPr>
          <a:xfrm rot="-5400000">
            <a:off x="5125975" y="1421080"/>
            <a:ext cx="418200" cy="3903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7"/>
          <p:cNvSpPr/>
          <p:nvPr/>
        </p:nvSpPr>
        <p:spPr>
          <a:xfrm>
            <a:off x="5675750" y="1428300"/>
            <a:ext cx="2086200" cy="941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88" name="Google Shape;488;p57"/>
          <p:cNvSpPr txBox="1">
            <a:spLocks noGrp="1"/>
          </p:cNvSpPr>
          <p:nvPr>
            <p:ph type="title"/>
          </p:nvPr>
        </p:nvSpPr>
        <p:spPr>
          <a:xfrm>
            <a:off x="1385725" y="2568450"/>
            <a:ext cx="19155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57"/>
          <p:cNvSpPr txBox="1">
            <a:spLocks noGrp="1"/>
          </p:cNvSpPr>
          <p:nvPr>
            <p:ph type="body" idx="1"/>
          </p:nvPr>
        </p:nvSpPr>
        <p:spPr>
          <a:xfrm>
            <a:off x="1376900" y="3274550"/>
            <a:ext cx="1915500" cy="1350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Char char="●"/>
              <a:defRPr sz="1200">
                <a:solidFill>
                  <a:srgbClr val="B7B7B7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○"/>
              <a:defRPr sz="1200">
                <a:solidFill>
                  <a:srgbClr val="B7B7B7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■"/>
              <a:defRPr sz="1200">
                <a:solidFill>
                  <a:srgbClr val="B7B7B7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●"/>
              <a:defRPr sz="1200">
                <a:solidFill>
                  <a:srgbClr val="B7B7B7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○"/>
              <a:defRPr sz="1200">
                <a:solidFill>
                  <a:srgbClr val="B7B7B7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■"/>
              <a:defRPr sz="1200">
                <a:solidFill>
                  <a:srgbClr val="B7B7B7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●"/>
              <a:defRPr sz="1200">
                <a:solidFill>
                  <a:srgbClr val="B7B7B7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○"/>
              <a:defRPr sz="1200">
                <a:solidFill>
                  <a:srgbClr val="B7B7B7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B7B7B7"/>
              </a:buClr>
              <a:buSzPts val="1200"/>
              <a:buChar char="■"/>
              <a:defRPr sz="12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57"/>
          <p:cNvSpPr txBox="1">
            <a:spLocks noGrp="1"/>
          </p:cNvSpPr>
          <p:nvPr>
            <p:ph type="title" idx="2"/>
          </p:nvPr>
        </p:nvSpPr>
        <p:spPr>
          <a:xfrm>
            <a:off x="3618650" y="2068500"/>
            <a:ext cx="19155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57"/>
          <p:cNvSpPr txBox="1">
            <a:spLocks noGrp="1"/>
          </p:cNvSpPr>
          <p:nvPr>
            <p:ph type="body" idx="3"/>
          </p:nvPr>
        </p:nvSpPr>
        <p:spPr>
          <a:xfrm>
            <a:off x="3609825" y="2774600"/>
            <a:ext cx="1915500" cy="1350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Char char="●"/>
              <a:defRPr sz="1000">
                <a:solidFill>
                  <a:srgbClr val="B7B7B7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  <a:defRPr>
                <a:solidFill>
                  <a:srgbClr val="B7B7B7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■"/>
              <a:defRPr>
                <a:solidFill>
                  <a:srgbClr val="B7B7B7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  <a:defRPr>
                <a:solidFill>
                  <a:srgbClr val="B7B7B7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  <a:defRPr>
                <a:solidFill>
                  <a:srgbClr val="B7B7B7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■"/>
              <a:defRPr>
                <a:solidFill>
                  <a:srgbClr val="B7B7B7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  <a:defRPr>
                <a:solidFill>
                  <a:srgbClr val="B7B7B7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  <a:defRPr>
                <a:solidFill>
                  <a:srgbClr val="B7B7B7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B7B7B7"/>
              </a:buClr>
              <a:buSzPts val="1400"/>
              <a:buChar char="■"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492" name="Google Shape;492;p57"/>
          <p:cNvSpPr txBox="1">
            <a:spLocks noGrp="1"/>
          </p:cNvSpPr>
          <p:nvPr>
            <p:ph type="title" idx="4"/>
          </p:nvPr>
        </p:nvSpPr>
        <p:spPr>
          <a:xfrm>
            <a:off x="3618650" y="2068500"/>
            <a:ext cx="19155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57"/>
          <p:cNvSpPr txBox="1">
            <a:spLocks noGrp="1"/>
          </p:cNvSpPr>
          <p:nvPr>
            <p:ph type="body" idx="5"/>
          </p:nvPr>
        </p:nvSpPr>
        <p:spPr>
          <a:xfrm>
            <a:off x="3609825" y="2774600"/>
            <a:ext cx="1915500" cy="1350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4" name="Google Shape;494;p57"/>
          <p:cNvSpPr/>
          <p:nvPr/>
        </p:nvSpPr>
        <p:spPr>
          <a:xfrm>
            <a:off x="5830955" y="1592821"/>
            <a:ext cx="2086200" cy="94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95" name="Google Shape;495;p57"/>
          <p:cNvSpPr txBox="1">
            <a:spLocks noGrp="1"/>
          </p:cNvSpPr>
          <p:nvPr>
            <p:ph type="title" idx="6"/>
          </p:nvPr>
        </p:nvSpPr>
        <p:spPr>
          <a:xfrm>
            <a:off x="5839775" y="1592825"/>
            <a:ext cx="19155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57"/>
          <p:cNvSpPr txBox="1">
            <a:spLocks noGrp="1"/>
          </p:cNvSpPr>
          <p:nvPr>
            <p:ph type="body" idx="7"/>
          </p:nvPr>
        </p:nvSpPr>
        <p:spPr>
          <a:xfrm>
            <a:off x="5830950" y="2298925"/>
            <a:ext cx="1915500" cy="1350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LIST] Title, Space for Images, Headers">
  <p:cSld name="CUSTOM_30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8"/>
          <p:cNvSpPr txBox="1">
            <a:spLocks noGrp="1"/>
          </p:cNvSpPr>
          <p:nvPr>
            <p:ph type="subTitle" idx="1"/>
          </p:nvPr>
        </p:nvSpPr>
        <p:spPr>
          <a:xfrm>
            <a:off x="1632850" y="1067974"/>
            <a:ext cx="58695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58"/>
          <p:cNvSpPr txBox="1">
            <a:spLocks noGrp="1"/>
          </p:cNvSpPr>
          <p:nvPr>
            <p:ph type="subTitle" idx="2"/>
          </p:nvPr>
        </p:nvSpPr>
        <p:spPr>
          <a:xfrm>
            <a:off x="1668150" y="4015950"/>
            <a:ext cx="14985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0" name="Google Shape;500;p58"/>
          <p:cNvSpPr txBox="1">
            <a:spLocks noGrp="1"/>
          </p:cNvSpPr>
          <p:nvPr>
            <p:ph type="subTitle" idx="3"/>
          </p:nvPr>
        </p:nvSpPr>
        <p:spPr>
          <a:xfrm>
            <a:off x="3800625" y="4015950"/>
            <a:ext cx="14985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1" name="Google Shape;501;p58"/>
          <p:cNvSpPr txBox="1">
            <a:spLocks noGrp="1"/>
          </p:cNvSpPr>
          <p:nvPr>
            <p:ph type="subTitle" idx="4"/>
          </p:nvPr>
        </p:nvSpPr>
        <p:spPr>
          <a:xfrm>
            <a:off x="5933100" y="4015950"/>
            <a:ext cx="14985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2" name="Google Shape;502;p58"/>
          <p:cNvSpPr txBox="1">
            <a:spLocks noGrp="1"/>
          </p:cNvSpPr>
          <p:nvPr>
            <p:ph type="title"/>
          </p:nvPr>
        </p:nvSpPr>
        <p:spPr>
          <a:xfrm>
            <a:off x="1632900" y="1279815"/>
            <a:ext cx="58782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000" b="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LIST] Space for Images, Header, Description">
  <p:cSld name="CUSTOM_3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>
            <a:spLocks noGrp="1"/>
          </p:cNvSpPr>
          <p:nvPr>
            <p:ph type="title"/>
          </p:nvPr>
        </p:nvSpPr>
        <p:spPr>
          <a:xfrm>
            <a:off x="2585425" y="2480175"/>
            <a:ext cx="1949400" cy="7413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59"/>
          <p:cNvSpPr txBox="1">
            <a:spLocks noGrp="1"/>
          </p:cNvSpPr>
          <p:nvPr>
            <p:ph type="body" idx="1"/>
          </p:nvPr>
        </p:nvSpPr>
        <p:spPr>
          <a:xfrm>
            <a:off x="2585425" y="3142150"/>
            <a:ext cx="1949400" cy="1646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6" name="Google Shape;506;p59"/>
          <p:cNvSpPr txBox="1">
            <a:spLocks noGrp="1"/>
          </p:cNvSpPr>
          <p:nvPr>
            <p:ph type="title" idx="2"/>
          </p:nvPr>
        </p:nvSpPr>
        <p:spPr>
          <a:xfrm>
            <a:off x="4614175" y="2480175"/>
            <a:ext cx="1949400" cy="7413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59"/>
          <p:cNvSpPr txBox="1">
            <a:spLocks noGrp="1"/>
          </p:cNvSpPr>
          <p:nvPr>
            <p:ph type="body" idx="3"/>
          </p:nvPr>
        </p:nvSpPr>
        <p:spPr>
          <a:xfrm>
            <a:off x="4614175" y="3142150"/>
            <a:ext cx="1949400" cy="1646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8" name="Google Shape;508;p59"/>
          <p:cNvSpPr txBox="1">
            <a:spLocks noGrp="1"/>
          </p:cNvSpPr>
          <p:nvPr>
            <p:ph type="title" idx="4"/>
          </p:nvPr>
        </p:nvSpPr>
        <p:spPr>
          <a:xfrm>
            <a:off x="6647950" y="2469188"/>
            <a:ext cx="1949400" cy="7413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59"/>
          <p:cNvSpPr txBox="1">
            <a:spLocks noGrp="1"/>
          </p:cNvSpPr>
          <p:nvPr>
            <p:ph type="body" idx="5"/>
          </p:nvPr>
        </p:nvSpPr>
        <p:spPr>
          <a:xfrm>
            <a:off x="6642925" y="3142150"/>
            <a:ext cx="1949400" cy="1646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0" name="Google Shape;510;p59"/>
          <p:cNvSpPr txBox="1">
            <a:spLocks noGrp="1"/>
          </p:cNvSpPr>
          <p:nvPr>
            <p:ph type="title" idx="6"/>
          </p:nvPr>
        </p:nvSpPr>
        <p:spPr>
          <a:xfrm>
            <a:off x="556675" y="2480175"/>
            <a:ext cx="1949400" cy="7413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59"/>
          <p:cNvSpPr txBox="1">
            <a:spLocks noGrp="1"/>
          </p:cNvSpPr>
          <p:nvPr>
            <p:ph type="body" idx="7"/>
          </p:nvPr>
        </p:nvSpPr>
        <p:spPr>
          <a:xfrm>
            <a:off x="556675" y="3142150"/>
            <a:ext cx="1949400" cy="1646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LIST] Main Title, Headers, Description">
  <p:cSld name="CUSTOM_32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0"/>
          <p:cNvSpPr txBox="1">
            <a:spLocks noGrp="1"/>
          </p:cNvSpPr>
          <p:nvPr>
            <p:ph type="title"/>
          </p:nvPr>
        </p:nvSpPr>
        <p:spPr>
          <a:xfrm>
            <a:off x="997375" y="1015025"/>
            <a:ext cx="72111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60"/>
          <p:cNvSpPr txBox="1">
            <a:spLocks noGrp="1"/>
          </p:cNvSpPr>
          <p:nvPr>
            <p:ph type="subTitle" idx="1"/>
          </p:nvPr>
        </p:nvSpPr>
        <p:spPr>
          <a:xfrm>
            <a:off x="997375" y="1774075"/>
            <a:ext cx="2253600" cy="1332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60"/>
          <p:cNvSpPr txBox="1">
            <a:spLocks noGrp="1"/>
          </p:cNvSpPr>
          <p:nvPr>
            <p:ph type="body" idx="2"/>
          </p:nvPr>
        </p:nvSpPr>
        <p:spPr>
          <a:xfrm>
            <a:off x="997375" y="2771450"/>
            <a:ext cx="2253600" cy="1775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516" name="Google Shape;516;p60"/>
          <p:cNvSpPr txBox="1">
            <a:spLocks noGrp="1"/>
          </p:cNvSpPr>
          <p:nvPr>
            <p:ph type="subTitle" idx="3"/>
          </p:nvPr>
        </p:nvSpPr>
        <p:spPr>
          <a:xfrm>
            <a:off x="3452075" y="1774303"/>
            <a:ext cx="2253600" cy="1332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60"/>
          <p:cNvSpPr txBox="1">
            <a:spLocks noGrp="1"/>
          </p:cNvSpPr>
          <p:nvPr>
            <p:ph type="body" idx="4"/>
          </p:nvPr>
        </p:nvSpPr>
        <p:spPr>
          <a:xfrm>
            <a:off x="3452075" y="2771688"/>
            <a:ext cx="2253600" cy="1775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518" name="Google Shape;518;p60"/>
          <p:cNvSpPr txBox="1">
            <a:spLocks noGrp="1"/>
          </p:cNvSpPr>
          <p:nvPr>
            <p:ph type="subTitle" idx="5"/>
          </p:nvPr>
        </p:nvSpPr>
        <p:spPr>
          <a:xfrm>
            <a:off x="5906775" y="1774315"/>
            <a:ext cx="2253600" cy="1332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60"/>
          <p:cNvSpPr txBox="1">
            <a:spLocks noGrp="1"/>
          </p:cNvSpPr>
          <p:nvPr>
            <p:ph type="body" idx="6"/>
          </p:nvPr>
        </p:nvSpPr>
        <p:spPr>
          <a:xfrm>
            <a:off x="5906775" y="2771450"/>
            <a:ext cx="2253600" cy="1775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/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GRAPH] Left Side Callout">
  <p:cSld name="CUSTOM_33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1"/>
          <p:cNvSpPr txBox="1">
            <a:spLocks noGrp="1"/>
          </p:cNvSpPr>
          <p:nvPr>
            <p:ph type="title"/>
          </p:nvPr>
        </p:nvSpPr>
        <p:spPr>
          <a:xfrm>
            <a:off x="511925" y="1835850"/>
            <a:ext cx="34776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GRAPH] Simple Title">
  <p:cSld name="CUSTOM_34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2"/>
          <p:cNvSpPr txBox="1">
            <a:spLocks noGrp="1"/>
          </p:cNvSpPr>
          <p:nvPr>
            <p:ph type="subTitle" idx="1"/>
          </p:nvPr>
        </p:nvSpPr>
        <p:spPr>
          <a:xfrm>
            <a:off x="1147425" y="847325"/>
            <a:ext cx="6866700" cy="78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GRAPH] Title with Description/Unit">
  <p:cSld name="CUSTOM_35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3"/>
          <p:cNvSpPr txBox="1">
            <a:spLocks noGrp="1"/>
          </p:cNvSpPr>
          <p:nvPr>
            <p:ph type="body" idx="1"/>
          </p:nvPr>
        </p:nvSpPr>
        <p:spPr>
          <a:xfrm>
            <a:off x="997375" y="1133000"/>
            <a:ext cx="7149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26" name="Google Shape;526;p63"/>
          <p:cNvSpPr txBox="1">
            <a:spLocks noGrp="1"/>
          </p:cNvSpPr>
          <p:nvPr>
            <p:ph type="title"/>
          </p:nvPr>
        </p:nvSpPr>
        <p:spPr>
          <a:xfrm>
            <a:off x="997375" y="700500"/>
            <a:ext cx="7149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GRAPH] Title with Description/Unit on Side">
  <p:cSld name="CUSTOM_35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4"/>
          <p:cNvSpPr txBox="1">
            <a:spLocks noGrp="1"/>
          </p:cNvSpPr>
          <p:nvPr>
            <p:ph type="body" idx="1"/>
          </p:nvPr>
        </p:nvSpPr>
        <p:spPr>
          <a:xfrm>
            <a:off x="997375" y="1335750"/>
            <a:ext cx="7149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algn="r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29" name="Google Shape;529;p64"/>
          <p:cNvSpPr txBox="1">
            <a:spLocks noGrp="1"/>
          </p:cNvSpPr>
          <p:nvPr>
            <p:ph type="title"/>
          </p:nvPr>
        </p:nvSpPr>
        <p:spPr>
          <a:xfrm>
            <a:off x="997375" y="903250"/>
            <a:ext cx="7149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CALL OUT] Style 1" type="title">
  <p:cSld name="TITLE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5"/>
          <p:cNvSpPr txBox="1">
            <a:spLocks noGrp="1"/>
          </p:cNvSpPr>
          <p:nvPr>
            <p:ph type="title"/>
          </p:nvPr>
        </p:nvSpPr>
        <p:spPr>
          <a:xfrm>
            <a:off x="0" y="2266000"/>
            <a:ext cx="9144000" cy="9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65"/>
          <p:cNvSpPr txBox="1">
            <a:spLocks noGrp="1"/>
          </p:cNvSpPr>
          <p:nvPr>
            <p:ph type="subTitle" idx="1"/>
          </p:nvPr>
        </p:nvSpPr>
        <p:spPr>
          <a:xfrm>
            <a:off x="0" y="1753200"/>
            <a:ext cx="91440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accent5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4800" b="1">
                <a:solidFill>
                  <a:schemeClr val="accent5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4800" b="1">
                <a:solidFill>
                  <a:schemeClr val="accent5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4800" b="1">
                <a:solidFill>
                  <a:schemeClr val="accent5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4800" b="1">
                <a:solidFill>
                  <a:schemeClr val="accent5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4800" b="1">
                <a:solidFill>
                  <a:schemeClr val="accent5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4800" b="1">
                <a:solidFill>
                  <a:schemeClr val="accent5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4800" b="1">
                <a:solidFill>
                  <a:schemeClr val="accent5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4800" b="1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CALL OUT] Style 2">
  <p:cSld name="CUSTOM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6"/>
          <p:cNvSpPr txBox="1">
            <a:spLocks noGrp="1"/>
          </p:cNvSpPr>
          <p:nvPr>
            <p:ph type="subTitle" idx="1"/>
          </p:nvPr>
        </p:nvSpPr>
        <p:spPr>
          <a:xfrm>
            <a:off x="8825" y="2755620"/>
            <a:ext cx="91440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66"/>
          <p:cNvSpPr txBox="1">
            <a:spLocks noGrp="1"/>
          </p:cNvSpPr>
          <p:nvPr>
            <p:ph type="title"/>
          </p:nvPr>
        </p:nvSpPr>
        <p:spPr>
          <a:xfrm>
            <a:off x="8825" y="2065350"/>
            <a:ext cx="9144000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CALL OUT] Style 3, Part 1">
  <p:cSld name="CUSTOM_40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7"/>
          <p:cNvSpPr txBox="1">
            <a:spLocks noGrp="1"/>
          </p:cNvSpPr>
          <p:nvPr>
            <p:ph type="subTitle" idx="1"/>
          </p:nvPr>
        </p:nvSpPr>
        <p:spPr>
          <a:xfrm>
            <a:off x="353100" y="1882080"/>
            <a:ext cx="8437800" cy="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CALL OUT] Style 3, Part 2">
  <p:cSld name="CUSTOM_1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8"/>
          <p:cNvSpPr txBox="1">
            <a:spLocks noGrp="1"/>
          </p:cNvSpPr>
          <p:nvPr>
            <p:ph type="subTitle" idx="1"/>
          </p:nvPr>
        </p:nvSpPr>
        <p:spPr>
          <a:xfrm>
            <a:off x="8825" y="2356600"/>
            <a:ext cx="9135300" cy="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68"/>
          <p:cNvSpPr txBox="1">
            <a:spLocks noGrp="1"/>
          </p:cNvSpPr>
          <p:nvPr>
            <p:ph type="subTitle" idx="2"/>
          </p:nvPr>
        </p:nvSpPr>
        <p:spPr>
          <a:xfrm>
            <a:off x="353100" y="1882080"/>
            <a:ext cx="8437800" cy="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QUOTE] Style 1">
  <p:cSld name="CUSTOM_2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9"/>
          <p:cNvSpPr txBox="1">
            <a:spLocks noGrp="1"/>
          </p:cNvSpPr>
          <p:nvPr>
            <p:ph type="subTitle" idx="1"/>
          </p:nvPr>
        </p:nvSpPr>
        <p:spPr>
          <a:xfrm>
            <a:off x="4289550" y="1085625"/>
            <a:ext cx="3874800" cy="3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3" name="Google Shape;543;p69"/>
          <p:cNvCxnSpPr/>
          <p:nvPr/>
        </p:nvCxnSpPr>
        <p:spPr>
          <a:xfrm>
            <a:off x="4060225" y="1930675"/>
            <a:ext cx="0" cy="2491500"/>
          </a:xfrm>
          <a:prstGeom prst="straightConnector1">
            <a:avLst/>
          </a:prstGeom>
          <a:noFill/>
          <a:ln w="76200" cap="flat" cmpd="sng">
            <a:solidFill>
              <a:srgbClr val="0097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Google Shape;544;p69"/>
          <p:cNvSpPr txBox="1"/>
          <p:nvPr/>
        </p:nvSpPr>
        <p:spPr>
          <a:xfrm>
            <a:off x="2877050" y="-308550"/>
            <a:ext cx="1425000" cy="19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30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QUOTE] Style 2">
  <p:cSld name="CUSTOM_3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0"/>
          <p:cNvSpPr txBox="1">
            <a:spLocks noGrp="1"/>
          </p:cNvSpPr>
          <p:nvPr>
            <p:ph type="subTitle" idx="1"/>
          </p:nvPr>
        </p:nvSpPr>
        <p:spPr>
          <a:xfrm>
            <a:off x="1880000" y="1729950"/>
            <a:ext cx="6504900" cy="2489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7" name="Google Shape;547;p70"/>
          <p:cNvSpPr txBox="1"/>
          <p:nvPr/>
        </p:nvSpPr>
        <p:spPr>
          <a:xfrm>
            <a:off x="603500" y="1073475"/>
            <a:ext cx="1425000" cy="19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20000">
              <a:solidFill>
                <a:srgbClr val="0097A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">
  <p:cSld name="CUSTOM_49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1"/>
          <p:cNvSpPr txBox="1"/>
          <p:nvPr/>
        </p:nvSpPr>
        <p:spPr>
          <a:xfrm>
            <a:off x="2185650" y="1298100"/>
            <a:ext cx="4772700" cy="25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434343"/>
                </a:solidFill>
              </a:rPr>
              <a:t>Questions</a:t>
            </a:r>
            <a:r>
              <a:rPr lang="en" sz="6000" b="1">
                <a:solidFill>
                  <a:srgbClr val="0097A7"/>
                </a:solidFill>
              </a:rPr>
              <a:t>?</a:t>
            </a:r>
            <a:endParaRPr sz="6000" b="1">
              <a:solidFill>
                <a:srgbClr val="0097A7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CONTACT] 1 Person">
  <p:cSld name="CUSTOM_38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2"/>
          <p:cNvSpPr txBox="1">
            <a:spLocks noGrp="1"/>
          </p:cNvSpPr>
          <p:nvPr>
            <p:ph type="title"/>
          </p:nvPr>
        </p:nvSpPr>
        <p:spPr>
          <a:xfrm>
            <a:off x="0" y="838500"/>
            <a:ext cx="9144000" cy="73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72"/>
          <p:cNvSpPr/>
          <p:nvPr/>
        </p:nvSpPr>
        <p:spPr>
          <a:xfrm>
            <a:off x="25" y="2401425"/>
            <a:ext cx="9144000" cy="213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72"/>
          <p:cNvSpPr txBox="1">
            <a:spLocks noGrp="1"/>
          </p:cNvSpPr>
          <p:nvPr>
            <p:ph type="subTitle" idx="1"/>
          </p:nvPr>
        </p:nvSpPr>
        <p:spPr>
          <a:xfrm>
            <a:off x="4227775" y="2594925"/>
            <a:ext cx="46161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72"/>
          <p:cNvSpPr/>
          <p:nvPr/>
        </p:nvSpPr>
        <p:spPr>
          <a:xfrm>
            <a:off x="4329050" y="3213150"/>
            <a:ext cx="3473400" cy="4386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5" name="Google Shape;555;p72"/>
          <p:cNvSpPr/>
          <p:nvPr/>
        </p:nvSpPr>
        <p:spPr>
          <a:xfrm>
            <a:off x="4329050" y="3681500"/>
            <a:ext cx="3473400" cy="4386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6" name="Google Shape;556;p72"/>
          <p:cNvSpPr txBox="1">
            <a:spLocks noGrp="1"/>
          </p:cNvSpPr>
          <p:nvPr>
            <p:ph type="subTitle" idx="2"/>
          </p:nvPr>
        </p:nvSpPr>
        <p:spPr>
          <a:xfrm>
            <a:off x="1447500" y="1421025"/>
            <a:ext cx="6354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72"/>
          <p:cNvSpPr txBox="1">
            <a:spLocks noGrp="1"/>
          </p:cNvSpPr>
          <p:nvPr>
            <p:ph type="subTitle" idx="3"/>
          </p:nvPr>
        </p:nvSpPr>
        <p:spPr>
          <a:xfrm>
            <a:off x="4351350" y="3265724"/>
            <a:ext cx="28155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558" name="Google Shape;558;p72"/>
          <p:cNvSpPr txBox="1">
            <a:spLocks noGrp="1"/>
          </p:cNvSpPr>
          <p:nvPr>
            <p:ph type="subTitle" idx="4"/>
          </p:nvPr>
        </p:nvSpPr>
        <p:spPr>
          <a:xfrm>
            <a:off x="4351350" y="3715194"/>
            <a:ext cx="28155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CONTACT] 2 People">
  <p:cSld name="CUSTOM_39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3"/>
          <p:cNvSpPr/>
          <p:nvPr/>
        </p:nvSpPr>
        <p:spPr>
          <a:xfrm>
            <a:off x="25" y="2249025"/>
            <a:ext cx="9144000" cy="213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73"/>
          <p:cNvSpPr txBox="1">
            <a:spLocks noGrp="1"/>
          </p:cNvSpPr>
          <p:nvPr>
            <p:ph type="subTitle" idx="1"/>
          </p:nvPr>
        </p:nvSpPr>
        <p:spPr>
          <a:xfrm>
            <a:off x="1656575" y="4257925"/>
            <a:ext cx="2724300" cy="368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562" name="Google Shape;562;p73"/>
          <p:cNvSpPr txBox="1">
            <a:spLocks noGrp="1"/>
          </p:cNvSpPr>
          <p:nvPr>
            <p:ph type="title"/>
          </p:nvPr>
        </p:nvSpPr>
        <p:spPr>
          <a:xfrm>
            <a:off x="0" y="762300"/>
            <a:ext cx="9144000" cy="73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73"/>
          <p:cNvSpPr txBox="1">
            <a:spLocks noGrp="1"/>
          </p:cNvSpPr>
          <p:nvPr>
            <p:ph type="subTitle" idx="2"/>
          </p:nvPr>
        </p:nvSpPr>
        <p:spPr>
          <a:xfrm>
            <a:off x="1447500" y="1344825"/>
            <a:ext cx="6354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73"/>
          <p:cNvSpPr txBox="1">
            <a:spLocks noGrp="1"/>
          </p:cNvSpPr>
          <p:nvPr>
            <p:ph type="subTitle" idx="3"/>
          </p:nvPr>
        </p:nvSpPr>
        <p:spPr>
          <a:xfrm>
            <a:off x="1447500" y="3562350"/>
            <a:ext cx="30981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73"/>
          <p:cNvSpPr txBox="1">
            <a:spLocks noGrp="1"/>
          </p:cNvSpPr>
          <p:nvPr>
            <p:ph type="subTitle" idx="4"/>
          </p:nvPr>
        </p:nvSpPr>
        <p:spPr>
          <a:xfrm>
            <a:off x="4840150" y="4257925"/>
            <a:ext cx="2724300" cy="368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566" name="Google Shape;566;p73"/>
          <p:cNvSpPr txBox="1">
            <a:spLocks noGrp="1"/>
          </p:cNvSpPr>
          <p:nvPr>
            <p:ph type="subTitle" idx="5"/>
          </p:nvPr>
        </p:nvSpPr>
        <p:spPr>
          <a:xfrm>
            <a:off x="4653250" y="3562350"/>
            <a:ext cx="30981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">
  <p:cSld name="CUSTOM_4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4"/>
          <p:cNvSpPr txBox="1"/>
          <p:nvPr/>
        </p:nvSpPr>
        <p:spPr>
          <a:xfrm>
            <a:off x="2176550" y="1293750"/>
            <a:ext cx="4772700" cy="25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434343"/>
                </a:solidFill>
              </a:rPr>
              <a:t>Appendix</a:t>
            </a:r>
            <a:endParaRPr sz="4800"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6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8771675" y="4771175"/>
            <a:ext cx="219925" cy="218927"/>
          </a:xfrm>
          <a:prstGeom prst="rect">
            <a:avLst/>
          </a:prstGeom>
          <a:noFill/>
          <a:ln>
            <a:noFill/>
          </a:ln>
        </p:spPr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nXian/Project-no.1/blob/master/meme_project_10yr_view_ALL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nXian/Project-no.1/blob/master/meme_project_10yr_view_SMALLFOCUS.ipyn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jp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4D79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5"/>
          <p:cNvSpPr txBox="1"/>
          <p:nvPr/>
        </p:nvSpPr>
        <p:spPr>
          <a:xfrm>
            <a:off x="0" y="2370063"/>
            <a:ext cx="91440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</a:rPr>
              <a:t>PROJECT #1</a:t>
            </a:r>
            <a:endParaRPr sz="4800" b="1">
              <a:solidFill>
                <a:srgbClr val="B7B7B7"/>
              </a:solidFill>
            </a:endParaRPr>
          </a:p>
        </p:txBody>
      </p:sp>
      <p:sp>
        <p:nvSpPr>
          <p:cNvPr id="574" name="Google Shape;574;p75"/>
          <p:cNvSpPr txBox="1"/>
          <p:nvPr/>
        </p:nvSpPr>
        <p:spPr>
          <a:xfrm>
            <a:off x="0" y="1755572"/>
            <a:ext cx="91440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BCD0"/>
                </a:solidFill>
                <a:latin typeface="Proxima Nova"/>
                <a:ea typeface="Proxima Nova"/>
                <a:cs typeface="Proxima Nova"/>
                <a:sym typeface="Proxima Nova"/>
              </a:rPr>
              <a:t>THE MEME PRESENTATION</a:t>
            </a:r>
            <a:endParaRPr sz="1800" b="1">
              <a:solidFill>
                <a:srgbClr val="00BCD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5" name="Google Shape;575;p75"/>
          <p:cNvCxnSpPr/>
          <p:nvPr/>
        </p:nvCxnSpPr>
        <p:spPr>
          <a:xfrm>
            <a:off x="1359427" y="1982825"/>
            <a:ext cx="12834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6" name="Google Shape;576;p75"/>
          <p:cNvCxnSpPr/>
          <p:nvPr/>
        </p:nvCxnSpPr>
        <p:spPr>
          <a:xfrm>
            <a:off x="6455964" y="1982825"/>
            <a:ext cx="12834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4D79"/>
        </a:solid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0" name="Google Shape;700;p84"/>
          <p:cNvCxnSpPr>
            <a:endCxn id="701" idx="4"/>
          </p:cNvCxnSpPr>
          <p:nvPr/>
        </p:nvCxnSpPr>
        <p:spPr>
          <a:xfrm>
            <a:off x="4545900" y="-3200"/>
            <a:ext cx="0" cy="3762600"/>
          </a:xfrm>
          <a:prstGeom prst="straightConnector1">
            <a:avLst/>
          </a:prstGeom>
          <a:noFill/>
          <a:ln w="38100" cap="flat" cmpd="sng">
            <a:solidFill>
              <a:srgbClr val="0097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2" name="Google Shape;702;p84"/>
          <p:cNvSpPr/>
          <p:nvPr/>
        </p:nvSpPr>
        <p:spPr>
          <a:xfrm>
            <a:off x="4435950" y="515300"/>
            <a:ext cx="219900" cy="219900"/>
          </a:xfrm>
          <a:prstGeom prst="ellipse">
            <a:avLst/>
          </a:prstGeom>
          <a:solidFill>
            <a:srgbClr val="0097A7"/>
          </a:solidFill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84"/>
          <p:cNvSpPr/>
          <p:nvPr/>
        </p:nvSpPr>
        <p:spPr>
          <a:xfrm>
            <a:off x="4435950" y="3539500"/>
            <a:ext cx="219900" cy="219900"/>
          </a:xfrm>
          <a:prstGeom prst="ellipse">
            <a:avLst/>
          </a:prstGeom>
          <a:solidFill>
            <a:srgbClr val="0097A7"/>
          </a:solidFill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84"/>
          <p:cNvSpPr/>
          <p:nvPr/>
        </p:nvSpPr>
        <p:spPr>
          <a:xfrm>
            <a:off x="2886700" y="363560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COMBINE DATA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4" name="Google Shape;704;p84"/>
          <p:cNvSpPr/>
          <p:nvPr/>
        </p:nvSpPr>
        <p:spPr>
          <a:xfrm>
            <a:off x="4786135" y="2802413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VISUALIZE DATA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5" name="Google Shape;705;p84"/>
          <p:cNvSpPr/>
          <p:nvPr/>
        </p:nvSpPr>
        <p:spPr>
          <a:xfrm>
            <a:off x="4435950" y="2954225"/>
            <a:ext cx="219900" cy="219900"/>
          </a:xfrm>
          <a:prstGeom prst="ellipse">
            <a:avLst/>
          </a:prstGeom>
          <a:solidFill>
            <a:srgbClr val="0097A7"/>
          </a:solidFill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84"/>
          <p:cNvSpPr/>
          <p:nvPr/>
        </p:nvSpPr>
        <p:spPr>
          <a:xfrm>
            <a:off x="2886700" y="3378393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ACCEPT/DENY HYPOTHESIS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7" name="Google Shape;707;p84"/>
          <p:cNvSpPr/>
          <p:nvPr/>
        </p:nvSpPr>
        <p:spPr>
          <a:xfrm>
            <a:off x="7359550" y="4644675"/>
            <a:ext cx="1701000" cy="4251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8" name="Google Shape;70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00" y="1068025"/>
            <a:ext cx="4222876" cy="12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84"/>
          <p:cNvSpPr txBox="1"/>
          <p:nvPr/>
        </p:nvSpPr>
        <p:spPr>
          <a:xfrm>
            <a:off x="483300" y="4124775"/>
            <a:ext cx="81774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Meme’s will follow a product life cycle curve, and more specifically, have a period of exponential growth followed by a period of exponential decay.</a:t>
            </a:r>
            <a:endParaRPr/>
          </a:p>
        </p:txBody>
      </p:sp>
      <p:pic>
        <p:nvPicPr>
          <p:cNvPr id="710" name="Google Shape;71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350" y="136300"/>
            <a:ext cx="2818299" cy="261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4D79"/>
        </a:solidFill>
        <a:effectLst/>
      </p:bgPr>
    </p:bg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5"/>
          <p:cNvSpPr txBox="1"/>
          <p:nvPr/>
        </p:nvSpPr>
        <p:spPr>
          <a:xfrm>
            <a:off x="-150" y="470190"/>
            <a:ext cx="91440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IMPORTANT STUFF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6" name="Google Shape;716;p85"/>
          <p:cNvSpPr/>
          <p:nvPr/>
        </p:nvSpPr>
        <p:spPr>
          <a:xfrm>
            <a:off x="7724125" y="4708975"/>
            <a:ext cx="1347900" cy="319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" name="Google Shape;71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337" y="1680950"/>
            <a:ext cx="3207025" cy="307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4D79"/>
        </a:solidFill>
        <a:effectLst/>
      </p:bgPr>
    </p:bg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6"/>
          <p:cNvSpPr txBox="1"/>
          <p:nvPr/>
        </p:nvSpPr>
        <p:spPr>
          <a:xfrm>
            <a:off x="-71975" y="0"/>
            <a:ext cx="91440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How we extracted the data</a:t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3" name="Google Shape;723;p86"/>
          <p:cNvSpPr/>
          <p:nvPr/>
        </p:nvSpPr>
        <p:spPr>
          <a:xfrm>
            <a:off x="7724125" y="4708975"/>
            <a:ext cx="1347900" cy="319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4" name="Google Shape;72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0" y="1233000"/>
            <a:ext cx="446722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25" y="1233000"/>
            <a:ext cx="45720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4D79"/>
        </a:solid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7"/>
          <p:cNvSpPr txBox="1"/>
          <p:nvPr/>
        </p:nvSpPr>
        <p:spPr>
          <a:xfrm>
            <a:off x="1416150" y="110550"/>
            <a:ext cx="63117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How we cleaned &amp; combined data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87"/>
          <p:cNvSpPr/>
          <p:nvPr/>
        </p:nvSpPr>
        <p:spPr>
          <a:xfrm>
            <a:off x="7724125" y="4708975"/>
            <a:ext cx="1347900" cy="319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2" name="Google Shape;73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67" y="903525"/>
            <a:ext cx="4123034" cy="404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063" y="1783825"/>
            <a:ext cx="4411375" cy="13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87"/>
          <p:cNvSpPr txBox="1"/>
          <p:nvPr/>
        </p:nvSpPr>
        <p:spPr>
          <a:xfrm>
            <a:off x="4542075" y="3225025"/>
            <a:ext cx="2852400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Final Data Frame of most popular memes from 2017 - 2018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4D79"/>
        </a:solidFill>
        <a:effectLst/>
      </p:bgPr>
    </p:bg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8"/>
          <p:cNvSpPr txBox="1"/>
          <p:nvPr/>
        </p:nvSpPr>
        <p:spPr>
          <a:xfrm>
            <a:off x="0" y="291822"/>
            <a:ext cx="91440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BCD0"/>
                </a:solidFill>
                <a:latin typeface="Proxima Nova"/>
                <a:ea typeface="Proxima Nova"/>
                <a:cs typeface="Proxima Nova"/>
                <a:sym typeface="Proxima Nova"/>
              </a:rPr>
              <a:t>104 Week Visualization</a:t>
            </a:r>
            <a:endParaRPr sz="1800" b="1">
              <a:solidFill>
                <a:srgbClr val="00BCD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40" name="Google Shape;740;p88"/>
          <p:cNvCxnSpPr/>
          <p:nvPr/>
        </p:nvCxnSpPr>
        <p:spPr>
          <a:xfrm>
            <a:off x="1359427" y="519075"/>
            <a:ext cx="12834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1" name="Google Shape;741;p88"/>
          <p:cNvCxnSpPr/>
          <p:nvPr/>
        </p:nvCxnSpPr>
        <p:spPr>
          <a:xfrm>
            <a:off x="6455964" y="519075"/>
            <a:ext cx="12834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2" name="Google Shape;74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100" y="852275"/>
            <a:ext cx="4531349" cy="35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550" y="852275"/>
            <a:ext cx="4616058" cy="35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4D79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9"/>
          <p:cNvSpPr txBox="1"/>
          <p:nvPr/>
        </p:nvSpPr>
        <p:spPr>
          <a:xfrm>
            <a:off x="0" y="291822"/>
            <a:ext cx="91440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10 Year Visualization ALL</a:t>
            </a:r>
            <a:endParaRPr sz="1800" b="1">
              <a:solidFill>
                <a:srgbClr val="00BCD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49" name="Google Shape;749;p89"/>
          <p:cNvCxnSpPr/>
          <p:nvPr/>
        </p:nvCxnSpPr>
        <p:spPr>
          <a:xfrm>
            <a:off x="1359427" y="519075"/>
            <a:ext cx="12834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" name="Google Shape;750;p89"/>
          <p:cNvCxnSpPr/>
          <p:nvPr/>
        </p:nvCxnSpPr>
        <p:spPr>
          <a:xfrm>
            <a:off x="6455964" y="519075"/>
            <a:ext cx="12834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51" name="Google Shape;75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46322"/>
            <a:ext cx="5602947" cy="409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4225" y="2218052"/>
            <a:ext cx="5206701" cy="292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4D79"/>
        </a:solid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0"/>
          <p:cNvSpPr txBox="1"/>
          <p:nvPr/>
        </p:nvSpPr>
        <p:spPr>
          <a:xfrm>
            <a:off x="0" y="291822"/>
            <a:ext cx="91440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10 Year Visualization SMALLFOCUS</a:t>
            </a:r>
            <a:endParaRPr sz="1800" b="1">
              <a:solidFill>
                <a:srgbClr val="00BCD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359427" y="519075"/>
            <a:ext cx="12834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9" name="Google Shape;759;p90"/>
          <p:cNvCxnSpPr/>
          <p:nvPr/>
        </p:nvCxnSpPr>
        <p:spPr>
          <a:xfrm>
            <a:off x="6455964" y="519075"/>
            <a:ext cx="12834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60" name="Google Shape;76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900" y="746322"/>
            <a:ext cx="5538153" cy="409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5500" y="2755400"/>
            <a:ext cx="4248500" cy="23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9075" y="2946575"/>
            <a:ext cx="957425" cy="9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4D79"/>
        </a:soli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1"/>
          <p:cNvSpPr txBox="1"/>
          <p:nvPr/>
        </p:nvSpPr>
        <p:spPr>
          <a:xfrm>
            <a:off x="0" y="64572"/>
            <a:ext cx="91440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BCD0"/>
                </a:solidFill>
                <a:latin typeface="Proxima Nova"/>
                <a:ea typeface="Proxima Nova"/>
                <a:cs typeface="Proxima Nova"/>
                <a:sym typeface="Proxima Nova"/>
              </a:rPr>
              <a:t>Interest vs Total Results Visualization EX #1</a:t>
            </a:r>
            <a:endParaRPr sz="1800" b="1">
              <a:solidFill>
                <a:srgbClr val="00BCD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68" name="Google Shape;768;p91"/>
          <p:cNvCxnSpPr/>
          <p:nvPr/>
        </p:nvCxnSpPr>
        <p:spPr>
          <a:xfrm>
            <a:off x="902227" y="519075"/>
            <a:ext cx="12834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9" name="Google Shape;769;p91"/>
          <p:cNvCxnSpPr/>
          <p:nvPr/>
        </p:nvCxnSpPr>
        <p:spPr>
          <a:xfrm>
            <a:off x="6913164" y="519075"/>
            <a:ext cx="12834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0" name="Google Shape;770;p91"/>
          <p:cNvSpPr txBox="1"/>
          <p:nvPr/>
        </p:nvSpPr>
        <p:spPr>
          <a:xfrm>
            <a:off x="179825" y="841000"/>
            <a:ext cx="40707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Good example:</a:t>
            </a:r>
            <a:endParaRPr sz="24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FFFFFF"/>
                </a:solidFill>
              </a:rPr>
              <a:t>yodelling walmart boy</a:t>
            </a:r>
            <a:endParaRPr sz="24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</a:endParaRPr>
          </a:p>
        </p:txBody>
      </p:sp>
      <p:pic>
        <p:nvPicPr>
          <p:cNvPr id="771" name="Google Shape;77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125" y="3269159"/>
            <a:ext cx="3629975" cy="1899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625" y="567575"/>
            <a:ext cx="3812975" cy="26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50" y="2216575"/>
            <a:ext cx="4286249" cy="280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4D79"/>
        </a:solidFill>
        <a:effectLst/>
      </p:bgPr>
    </p:bg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2"/>
          <p:cNvSpPr txBox="1"/>
          <p:nvPr/>
        </p:nvSpPr>
        <p:spPr>
          <a:xfrm>
            <a:off x="0" y="291822"/>
            <a:ext cx="91440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BCD0"/>
                </a:solidFill>
                <a:latin typeface="Proxima Nova"/>
                <a:ea typeface="Proxima Nova"/>
                <a:cs typeface="Proxima Nova"/>
                <a:sym typeface="Proxima Nova"/>
              </a:rPr>
              <a:t>Interest vs Total Results Visualization EX #2</a:t>
            </a:r>
            <a:endParaRPr sz="1800" b="1">
              <a:solidFill>
                <a:srgbClr val="00BCD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79" name="Google Shape;779;p92"/>
          <p:cNvCxnSpPr/>
          <p:nvPr/>
        </p:nvCxnSpPr>
        <p:spPr>
          <a:xfrm>
            <a:off x="902227" y="519075"/>
            <a:ext cx="12834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92"/>
          <p:cNvCxnSpPr/>
          <p:nvPr/>
        </p:nvCxnSpPr>
        <p:spPr>
          <a:xfrm>
            <a:off x="6913164" y="519075"/>
            <a:ext cx="12834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92"/>
          <p:cNvCxnSpPr/>
          <p:nvPr/>
        </p:nvCxnSpPr>
        <p:spPr>
          <a:xfrm>
            <a:off x="902227" y="519075"/>
            <a:ext cx="12834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2" name="Google Shape;782;p92"/>
          <p:cNvCxnSpPr/>
          <p:nvPr/>
        </p:nvCxnSpPr>
        <p:spPr>
          <a:xfrm>
            <a:off x="6913164" y="519075"/>
            <a:ext cx="12834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92"/>
          <p:cNvSpPr txBox="1"/>
          <p:nvPr/>
        </p:nvSpPr>
        <p:spPr>
          <a:xfrm>
            <a:off x="338875" y="842700"/>
            <a:ext cx="30942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Bad example:</a:t>
            </a:r>
            <a:endParaRPr sz="24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FFFFFF"/>
                </a:solidFill>
              </a:rPr>
              <a:t>send nudes</a:t>
            </a:r>
            <a:endParaRPr sz="24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</a:endParaRPr>
          </a:p>
        </p:txBody>
      </p:sp>
      <p:pic>
        <p:nvPicPr>
          <p:cNvPr id="784" name="Google Shape;78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375" y="1024100"/>
            <a:ext cx="1810450" cy="18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696" y="1024100"/>
            <a:ext cx="2123353" cy="18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2375" y="2999650"/>
            <a:ext cx="4147671" cy="19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890825"/>
            <a:ext cx="4647575" cy="3074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4D79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4"/>
          <p:cNvSpPr txBox="1"/>
          <p:nvPr/>
        </p:nvSpPr>
        <p:spPr>
          <a:xfrm>
            <a:off x="1885475" y="2352075"/>
            <a:ext cx="6511500" cy="24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i="1">
                <a:solidFill>
                  <a:srgbClr val="999999"/>
                </a:solidFill>
              </a:rPr>
              <a:t>We’re not sure</a:t>
            </a:r>
            <a:endParaRPr sz="3600" b="1" i="1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i="1">
              <a:solidFill>
                <a:srgbClr val="999999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Char char="-"/>
            </a:pPr>
            <a:r>
              <a:rPr lang="en" sz="3600" b="1" i="1">
                <a:solidFill>
                  <a:srgbClr val="999999"/>
                </a:solidFill>
              </a:rPr>
              <a:t>Group</a:t>
            </a:r>
            <a:endParaRPr sz="3600" b="1" i="1">
              <a:solidFill>
                <a:srgbClr val="999999"/>
              </a:solidFill>
            </a:endParaRPr>
          </a:p>
        </p:txBody>
      </p:sp>
      <p:sp>
        <p:nvSpPr>
          <p:cNvPr id="800" name="Google Shape;800;p94"/>
          <p:cNvSpPr txBox="1"/>
          <p:nvPr/>
        </p:nvSpPr>
        <p:spPr>
          <a:xfrm>
            <a:off x="585775" y="1711975"/>
            <a:ext cx="1425000" cy="19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20000">
              <a:solidFill>
                <a:srgbClr val="0097A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1" name="Google Shape;801;p94"/>
          <p:cNvSpPr txBox="1"/>
          <p:nvPr/>
        </p:nvSpPr>
        <p:spPr>
          <a:xfrm>
            <a:off x="35475" y="924563"/>
            <a:ext cx="91440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</a:rPr>
              <a:t>PROJECT #1</a:t>
            </a:r>
            <a:endParaRPr sz="4800" b="1">
              <a:solidFill>
                <a:srgbClr val="B7B7B7"/>
              </a:solidFill>
            </a:endParaRPr>
          </a:p>
        </p:txBody>
      </p:sp>
      <p:sp>
        <p:nvSpPr>
          <p:cNvPr id="802" name="Google Shape;802;p94"/>
          <p:cNvSpPr txBox="1"/>
          <p:nvPr/>
        </p:nvSpPr>
        <p:spPr>
          <a:xfrm>
            <a:off x="35475" y="310072"/>
            <a:ext cx="91440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BCD0"/>
                </a:solidFill>
                <a:latin typeface="Proxima Nova"/>
                <a:ea typeface="Proxima Nova"/>
                <a:cs typeface="Proxima Nova"/>
                <a:sym typeface="Proxima Nova"/>
              </a:rPr>
              <a:t>THE MEME PRESENTATION CONCLUSION</a:t>
            </a:r>
            <a:endParaRPr sz="1800" b="1">
              <a:solidFill>
                <a:srgbClr val="00BCD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03" name="Google Shape;803;p94"/>
          <p:cNvCxnSpPr/>
          <p:nvPr/>
        </p:nvCxnSpPr>
        <p:spPr>
          <a:xfrm>
            <a:off x="937702" y="537325"/>
            <a:ext cx="12834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94"/>
          <p:cNvCxnSpPr/>
          <p:nvPr/>
        </p:nvCxnSpPr>
        <p:spPr>
          <a:xfrm>
            <a:off x="6948639" y="537325"/>
            <a:ext cx="12834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5" name="Google Shape;805;p94"/>
          <p:cNvSpPr/>
          <p:nvPr/>
        </p:nvSpPr>
        <p:spPr>
          <a:xfrm>
            <a:off x="7724125" y="4708975"/>
            <a:ext cx="1347900" cy="319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4D79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/>
          <p:nvPr/>
        </p:nvSpPr>
        <p:spPr>
          <a:xfrm>
            <a:off x="3560525" y="1620300"/>
            <a:ext cx="1902900" cy="1902900"/>
          </a:xfrm>
          <a:prstGeom prst="ellipse">
            <a:avLst/>
          </a:prstGeom>
          <a:solidFill>
            <a:srgbClr val="00BC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MEME</a:t>
            </a:r>
            <a:endParaRPr sz="3000" b="1">
              <a:solidFill>
                <a:srgbClr val="FFFFFF"/>
              </a:solidFill>
            </a:endParaRPr>
          </a:p>
        </p:txBody>
      </p:sp>
      <p:sp>
        <p:nvSpPr>
          <p:cNvPr id="582" name="Google Shape;582;p76"/>
          <p:cNvSpPr/>
          <p:nvPr/>
        </p:nvSpPr>
        <p:spPr>
          <a:xfrm>
            <a:off x="3579000" y="4028700"/>
            <a:ext cx="1986000" cy="5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POPULARITY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583" name="Google Shape;583;p76"/>
          <p:cNvSpPr/>
          <p:nvPr/>
        </p:nvSpPr>
        <p:spPr>
          <a:xfrm>
            <a:off x="3579000" y="544375"/>
            <a:ext cx="1986000" cy="5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TOTAL RESULTS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584" name="Google Shape;584;p76"/>
          <p:cNvSpPr/>
          <p:nvPr/>
        </p:nvSpPr>
        <p:spPr>
          <a:xfrm>
            <a:off x="2609150" y="864175"/>
            <a:ext cx="909875" cy="1458300"/>
          </a:xfrm>
          <a:custGeom>
            <a:avLst/>
            <a:gdLst/>
            <a:ahLst/>
            <a:cxnLst/>
            <a:rect l="l" t="t" r="r" b="b"/>
            <a:pathLst>
              <a:path w="36395" h="58332" extrusionOk="0">
                <a:moveTo>
                  <a:pt x="0" y="58332"/>
                </a:moveTo>
                <a:cubicBezTo>
                  <a:pt x="471" y="55922"/>
                  <a:pt x="1329" y="48693"/>
                  <a:pt x="2825" y="43873"/>
                </a:cubicBezTo>
                <a:cubicBezTo>
                  <a:pt x="4321" y="39054"/>
                  <a:pt x="6481" y="34013"/>
                  <a:pt x="8974" y="29415"/>
                </a:cubicBezTo>
                <a:cubicBezTo>
                  <a:pt x="11467" y="24817"/>
                  <a:pt x="14929" y="19914"/>
                  <a:pt x="17782" y="16286"/>
                </a:cubicBezTo>
                <a:cubicBezTo>
                  <a:pt x="20635" y="12658"/>
                  <a:pt x="23488" y="10027"/>
                  <a:pt x="26091" y="7645"/>
                </a:cubicBezTo>
                <a:cubicBezTo>
                  <a:pt x="28695" y="5263"/>
                  <a:pt x="31686" y="3268"/>
                  <a:pt x="33403" y="1994"/>
                </a:cubicBezTo>
                <a:cubicBezTo>
                  <a:pt x="35120" y="720"/>
                  <a:pt x="35896" y="332"/>
                  <a:pt x="36395" y="0"/>
                </a:cubicBezTo>
              </a:path>
            </a:pathLst>
          </a:cu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85" name="Google Shape;585;p76"/>
          <p:cNvSpPr/>
          <p:nvPr/>
        </p:nvSpPr>
        <p:spPr>
          <a:xfrm flipH="1">
            <a:off x="5624975" y="864175"/>
            <a:ext cx="909875" cy="1458300"/>
          </a:xfrm>
          <a:custGeom>
            <a:avLst/>
            <a:gdLst/>
            <a:ahLst/>
            <a:cxnLst/>
            <a:rect l="l" t="t" r="r" b="b"/>
            <a:pathLst>
              <a:path w="36395" h="58332" extrusionOk="0">
                <a:moveTo>
                  <a:pt x="0" y="58332"/>
                </a:moveTo>
                <a:cubicBezTo>
                  <a:pt x="471" y="55922"/>
                  <a:pt x="1329" y="48693"/>
                  <a:pt x="2825" y="43873"/>
                </a:cubicBezTo>
                <a:cubicBezTo>
                  <a:pt x="4321" y="39054"/>
                  <a:pt x="6481" y="34013"/>
                  <a:pt x="8974" y="29415"/>
                </a:cubicBezTo>
                <a:cubicBezTo>
                  <a:pt x="11467" y="24817"/>
                  <a:pt x="14929" y="19914"/>
                  <a:pt x="17782" y="16286"/>
                </a:cubicBezTo>
                <a:cubicBezTo>
                  <a:pt x="20635" y="12658"/>
                  <a:pt x="23488" y="10027"/>
                  <a:pt x="26091" y="7645"/>
                </a:cubicBezTo>
                <a:cubicBezTo>
                  <a:pt x="28695" y="5263"/>
                  <a:pt x="31686" y="3268"/>
                  <a:pt x="33403" y="1994"/>
                </a:cubicBezTo>
                <a:cubicBezTo>
                  <a:pt x="35120" y="720"/>
                  <a:pt x="35896" y="332"/>
                  <a:pt x="36395" y="0"/>
                </a:cubicBezTo>
              </a:path>
            </a:pathLst>
          </a:custGeom>
          <a:noFill/>
          <a:ln w="38100" cap="flat" cmpd="sng">
            <a:solidFill>
              <a:srgbClr val="999999"/>
            </a:solidFill>
            <a:prstDash val="solid"/>
            <a:round/>
            <a:headEnd type="triangle" w="med" len="med"/>
            <a:tailEnd type="none" w="med" len="med"/>
          </a:ln>
        </p:spPr>
      </p:sp>
      <p:sp>
        <p:nvSpPr>
          <p:cNvPr id="586" name="Google Shape;586;p76"/>
          <p:cNvSpPr/>
          <p:nvPr/>
        </p:nvSpPr>
        <p:spPr>
          <a:xfrm>
            <a:off x="1256025" y="2179834"/>
            <a:ext cx="1986000" cy="5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TIME FRAME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587" name="Google Shape;587;p76"/>
          <p:cNvSpPr/>
          <p:nvPr/>
        </p:nvSpPr>
        <p:spPr>
          <a:xfrm rot="10800000" flipH="1">
            <a:off x="2609150" y="2754516"/>
            <a:ext cx="909875" cy="1458300"/>
          </a:xfrm>
          <a:custGeom>
            <a:avLst/>
            <a:gdLst/>
            <a:ahLst/>
            <a:cxnLst/>
            <a:rect l="l" t="t" r="r" b="b"/>
            <a:pathLst>
              <a:path w="36395" h="58332" extrusionOk="0">
                <a:moveTo>
                  <a:pt x="0" y="58332"/>
                </a:moveTo>
                <a:cubicBezTo>
                  <a:pt x="471" y="55922"/>
                  <a:pt x="1329" y="48693"/>
                  <a:pt x="2825" y="43873"/>
                </a:cubicBezTo>
                <a:cubicBezTo>
                  <a:pt x="4321" y="39054"/>
                  <a:pt x="6481" y="34013"/>
                  <a:pt x="8974" y="29415"/>
                </a:cubicBezTo>
                <a:cubicBezTo>
                  <a:pt x="11467" y="24817"/>
                  <a:pt x="14929" y="19914"/>
                  <a:pt x="17782" y="16286"/>
                </a:cubicBezTo>
                <a:cubicBezTo>
                  <a:pt x="20635" y="12658"/>
                  <a:pt x="23488" y="10027"/>
                  <a:pt x="26091" y="7645"/>
                </a:cubicBezTo>
                <a:cubicBezTo>
                  <a:pt x="28695" y="5263"/>
                  <a:pt x="31686" y="3268"/>
                  <a:pt x="33403" y="1994"/>
                </a:cubicBezTo>
                <a:cubicBezTo>
                  <a:pt x="35120" y="720"/>
                  <a:pt x="35896" y="332"/>
                  <a:pt x="36395" y="0"/>
                </a:cubicBezTo>
              </a:path>
            </a:pathLst>
          </a:custGeom>
          <a:noFill/>
          <a:ln w="38100" cap="flat" cmpd="sng">
            <a:solidFill>
              <a:srgbClr val="999999"/>
            </a:solidFill>
            <a:prstDash val="solid"/>
            <a:round/>
            <a:headEnd type="triangle" w="med" len="med"/>
            <a:tailEnd type="none" w="med" len="med"/>
          </a:ln>
        </p:spPr>
      </p:sp>
      <p:sp>
        <p:nvSpPr>
          <p:cNvPr id="588" name="Google Shape;588;p76"/>
          <p:cNvSpPr/>
          <p:nvPr/>
        </p:nvSpPr>
        <p:spPr>
          <a:xfrm rot="10800000">
            <a:off x="5624975" y="2754516"/>
            <a:ext cx="909875" cy="1458300"/>
          </a:xfrm>
          <a:custGeom>
            <a:avLst/>
            <a:gdLst/>
            <a:ahLst/>
            <a:cxnLst/>
            <a:rect l="l" t="t" r="r" b="b"/>
            <a:pathLst>
              <a:path w="36395" h="58332" extrusionOk="0">
                <a:moveTo>
                  <a:pt x="0" y="58332"/>
                </a:moveTo>
                <a:cubicBezTo>
                  <a:pt x="471" y="55922"/>
                  <a:pt x="1329" y="48693"/>
                  <a:pt x="2825" y="43873"/>
                </a:cubicBezTo>
                <a:cubicBezTo>
                  <a:pt x="4321" y="39054"/>
                  <a:pt x="6481" y="34013"/>
                  <a:pt x="8974" y="29415"/>
                </a:cubicBezTo>
                <a:cubicBezTo>
                  <a:pt x="11467" y="24817"/>
                  <a:pt x="14929" y="19914"/>
                  <a:pt x="17782" y="16286"/>
                </a:cubicBezTo>
                <a:cubicBezTo>
                  <a:pt x="20635" y="12658"/>
                  <a:pt x="23488" y="10027"/>
                  <a:pt x="26091" y="7645"/>
                </a:cubicBezTo>
                <a:cubicBezTo>
                  <a:pt x="28695" y="5263"/>
                  <a:pt x="31686" y="3268"/>
                  <a:pt x="33403" y="1994"/>
                </a:cubicBezTo>
                <a:cubicBezTo>
                  <a:pt x="35120" y="720"/>
                  <a:pt x="35896" y="332"/>
                  <a:pt x="36395" y="0"/>
                </a:cubicBezTo>
              </a:path>
            </a:pathLst>
          </a:cu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89" name="Google Shape;589;p76"/>
          <p:cNvSpPr/>
          <p:nvPr/>
        </p:nvSpPr>
        <p:spPr>
          <a:xfrm>
            <a:off x="5781925" y="2402931"/>
            <a:ext cx="1986000" cy="5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INTEREST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590" name="Google Shape;5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4D79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7"/>
          <p:cNvSpPr txBox="1"/>
          <p:nvPr/>
        </p:nvSpPr>
        <p:spPr>
          <a:xfrm>
            <a:off x="0" y="561200"/>
            <a:ext cx="91440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CORE HYPOTHESIS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6" name="Google Shape;596;p77"/>
          <p:cNvSpPr txBox="1"/>
          <p:nvPr/>
        </p:nvSpPr>
        <p:spPr>
          <a:xfrm>
            <a:off x="874975" y="3246950"/>
            <a:ext cx="7752000" cy="11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Meme’s will follow a product life cycle curve, and more specifically, have a period of exponential growth followed by a period of exponential decay.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597" name="Google Shape;59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538" y="1707575"/>
            <a:ext cx="1268925" cy="126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77"/>
          <p:cNvCxnSpPr/>
          <p:nvPr/>
        </p:nvCxnSpPr>
        <p:spPr>
          <a:xfrm>
            <a:off x="3930302" y="1547000"/>
            <a:ext cx="12834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" name="Google Shape;599;p77"/>
          <p:cNvCxnSpPr/>
          <p:nvPr/>
        </p:nvCxnSpPr>
        <p:spPr>
          <a:xfrm>
            <a:off x="5087389" y="1547000"/>
            <a:ext cx="12834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" name="Google Shape;600;p77"/>
          <p:cNvCxnSpPr/>
          <p:nvPr/>
        </p:nvCxnSpPr>
        <p:spPr>
          <a:xfrm>
            <a:off x="6049339" y="1547000"/>
            <a:ext cx="12834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" name="Google Shape;601;p77"/>
          <p:cNvCxnSpPr/>
          <p:nvPr/>
        </p:nvCxnSpPr>
        <p:spPr>
          <a:xfrm>
            <a:off x="2939014" y="1547000"/>
            <a:ext cx="12834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" name="Google Shape;602;p77"/>
          <p:cNvCxnSpPr/>
          <p:nvPr/>
        </p:nvCxnSpPr>
        <p:spPr>
          <a:xfrm>
            <a:off x="1922064" y="1547000"/>
            <a:ext cx="12834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4D79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88" y="152400"/>
            <a:ext cx="859541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4D79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9"/>
          <p:cNvSpPr txBox="1"/>
          <p:nvPr/>
        </p:nvSpPr>
        <p:spPr>
          <a:xfrm>
            <a:off x="-71975" y="725"/>
            <a:ext cx="9144000" cy="21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Hello...is it meme you’re lookin’ for?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3" name="Google Shape;613;p79"/>
          <p:cNvSpPr/>
          <p:nvPr/>
        </p:nvSpPr>
        <p:spPr>
          <a:xfrm>
            <a:off x="7724125" y="4708975"/>
            <a:ext cx="1347900" cy="319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" name="Google Shape;61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5475"/>
            <a:ext cx="1930603" cy="1444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603" y="775475"/>
            <a:ext cx="1930603" cy="14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1206" y="775475"/>
            <a:ext cx="1825384" cy="14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6594" y="775475"/>
            <a:ext cx="1766020" cy="14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2613" y="775475"/>
            <a:ext cx="1691387" cy="14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" y="2347500"/>
            <a:ext cx="1930600" cy="116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79"/>
          <p:cNvPicPr preferRelativeResize="0"/>
          <p:nvPr/>
        </p:nvPicPr>
        <p:blipFill rotWithShape="1">
          <a:blip r:embed="rId9">
            <a:alphaModFix/>
          </a:blip>
          <a:srcRect t="27168" b="-7"/>
          <a:stretch/>
        </p:blipFill>
        <p:spPr>
          <a:xfrm>
            <a:off x="1930600" y="2347500"/>
            <a:ext cx="2225123" cy="11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84725" y="2347500"/>
            <a:ext cx="2263900" cy="11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7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52625" y="2347500"/>
            <a:ext cx="1691375" cy="1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79"/>
          <p:cNvPicPr preferRelativeResize="0"/>
          <p:nvPr/>
        </p:nvPicPr>
        <p:blipFill rotWithShape="1">
          <a:blip r:embed="rId12">
            <a:alphaModFix/>
          </a:blip>
          <a:srcRect l="11843" r="2082"/>
          <a:stretch/>
        </p:blipFill>
        <p:spPr>
          <a:xfrm>
            <a:off x="8677636" y="2347500"/>
            <a:ext cx="1066763" cy="111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9"/>
          <p:cNvPicPr preferRelativeResize="0"/>
          <p:nvPr/>
        </p:nvPicPr>
        <p:blipFill rotWithShape="1">
          <a:blip r:embed="rId13">
            <a:alphaModFix/>
          </a:blip>
          <a:srcRect r="10881"/>
          <a:stretch/>
        </p:blipFill>
        <p:spPr>
          <a:xfrm>
            <a:off x="76200" y="3670125"/>
            <a:ext cx="2536449" cy="12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79525" y="2347500"/>
            <a:ext cx="1433799" cy="113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12644" y="3670125"/>
            <a:ext cx="1107598" cy="15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720243" y="3670125"/>
            <a:ext cx="1317392" cy="150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266225" y="3670125"/>
            <a:ext cx="1528874" cy="145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9"/>
          <p:cNvPicPr preferRelativeResize="0"/>
          <p:nvPr/>
        </p:nvPicPr>
        <p:blipFill rotWithShape="1">
          <a:blip r:embed="rId18">
            <a:alphaModFix/>
          </a:blip>
          <a:srcRect l="21865" t="4730" r="29230" b="-4729"/>
          <a:stretch/>
        </p:blipFill>
        <p:spPr>
          <a:xfrm>
            <a:off x="6795100" y="3670125"/>
            <a:ext cx="904803" cy="18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699900" y="3670125"/>
            <a:ext cx="1433799" cy="1459793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9"/>
          <p:cNvSpPr txBox="1"/>
          <p:nvPr/>
        </p:nvSpPr>
        <p:spPr>
          <a:xfrm>
            <a:off x="1349600" y="1928225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2008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2" name="Google Shape;632;p79"/>
          <p:cNvSpPr txBox="1"/>
          <p:nvPr/>
        </p:nvSpPr>
        <p:spPr>
          <a:xfrm>
            <a:off x="3275063" y="1928225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2009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3" name="Google Shape;633;p79"/>
          <p:cNvSpPr txBox="1"/>
          <p:nvPr/>
        </p:nvSpPr>
        <p:spPr>
          <a:xfrm>
            <a:off x="5134588" y="1928225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79"/>
          <p:cNvSpPr txBox="1"/>
          <p:nvPr/>
        </p:nvSpPr>
        <p:spPr>
          <a:xfrm>
            <a:off x="6953900" y="1928225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5" name="Google Shape;635;p79"/>
          <p:cNvSpPr txBox="1"/>
          <p:nvPr/>
        </p:nvSpPr>
        <p:spPr>
          <a:xfrm>
            <a:off x="8566275" y="1928225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79"/>
          <p:cNvSpPr txBox="1"/>
          <p:nvPr/>
        </p:nvSpPr>
        <p:spPr>
          <a:xfrm>
            <a:off x="1349600" y="3231660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79"/>
          <p:cNvSpPr txBox="1"/>
          <p:nvPr/>
        </p:nvSpPr>
        <p:spPr>
          <a:xfrm>
            <a:off x="3472363" y="3175410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2014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8" name="Google Shape;638;p79"/>
          <p:cNvSpPr txBox="1"/>
          <p:nvPr/>
        </p:nvSpPr>
        <p:spPr>
          <a:xfrm>
            <a:off x="4973888" y="3175410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9" name="Google Shape;639;p79"/>
          <p:cNvSpPr txBox="1"/>
          <p:nvPr/>
        </p:nvSpPr>
        <p:spPr>
          <a:xfrm>
            <a:off x="6115175" y="3175410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0" name="Google Shape;640;p79"/>
          <p:cNvSpPr txBox="1"/>
          <p:nvPr/>
        </p:nvSpPr>
        <p:spPr>
          <a:xfrm>
            <a:off x="8389725" y="3141910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1" name="Google Shape;641;p79"/>
          <p:cNvSpPr txBox="1"/>
          <p:nvPr/>
        </p:nvSpPr>
        <p:spPr>
          <a:xfrm>
            <a:off x="76200" y="3479460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2" name="Google Shape;642;p79"/>
          <p:cNvSpPr txBox="1"/>
          <p:nvPr/>
        </p:nvSpPr>
        <p:spPr>
          <a:xfrm>
            <a:off x="5070325" y="4678073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4D79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0"/>
          <p:cNvSpPr txBox="1"/>
          <p:nvPr/>
        </p:nvSpPr>
        <p:spPr>
          <a:xfrm>
            <a:off x="-71975" y="725"/>
            <a:ext cx="9144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Hello...is it meme you’re lookin’ for?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8" name="Google Shape;648;p80"/>
          <p:cNvSpPr/>
          <p:nvPr/>
        </p:nvSpPr>
        <p:spPr>
          <a:xfrm>
            <a:off x="7724125" y="4708975"/>
            <a:ext cx="1347900" cy="319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80"/>
          <p:cNvSpPr txBox="1"/>
          <p:nvPr/>
        </p:nvSpPr>
        <p:spPr>
          <a:xfrm>
            <a:off x="278825" y="1058125"/>
            <a:ext cx="2774400" cy="26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2018:</a:t>
            </a:r>
            <a:endParaRPr sz="1800" b="1">
              <a:solidFill>
                <a:srgbClr val="FFFF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Moth Lamp meme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Yodelling Walmart Boy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Tide Pods meme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0" name="Google Shape;650;p80"/>
          <p:cNvSpPr txBox="1"/>
          <p:nvPr/>
        </p:nvSpPr>
        <p:spPr>
          <a:xfrm>
            <a:off x="3221725" y="1058125"/>
            <a:ext cx="2556600" cy="20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2017: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Covfefe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Send Nudes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Expanding Brain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1" name="Google Shape;651;p80"/>
          <p:cNvSpPr txBox="1"/>
          <p:nvPr/>
        </p:nvSpPr>
        <p:spPr>
          <a:xfrm>
            <a:off x="3220500" y="2794700"/>
            <a:ext cx="2703000" cy="15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2016: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Harambe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Damn Daniel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Pepe The Dog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2" name="Google Shape;652;p80"/>
          <p:cNvSpPr txBox="1"/>
          <p:nvPr/>
        </p:nvSpPr>
        <p:spPr>
          <a:xfrm>
            <a:off x="5881150" y="1058125"/>
            <a:ext cx="31428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2008-2015: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What What(In The Butt)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Keyboard Cat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Double Rainbow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Rebecca Black Friday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Gangnam Style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What Does The Fox Say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Alex From Target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On Fleek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4D79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7" name="Google Shape;657;p81"/>
          <p:cNvCxnSpPr/>
          <p:nvPr/>
        </p:nvCxnSpPr>
        <p:spPr>
          <a:xfrm>
            <a:off x="4545900" y="1438395"/>
            <a:ext cx="600" cy="3696900"/>
          </a:xfrm>
          <a:prstGeom prst="straightConnector1">
            <a:avLst/>
          </a:prstGeom>
          <a:noFill/>
          <a:ln w="38100" cap="flat" cmpd="sng">
            <a:solidFill>
              <a:srgbClr val="0097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8" name="Google Shape;658;p81"/>
          <p:cNvSpPr/>
          <p:nvPr/>
        </p:nvSpPr>
        <p:spPr>
          <a:xfrm>
            <a:off x="4435950" y="4500195"/>
            <a:ext cx="219900" cy="219900"/>
          </a:xfrm>
          <a:prstGeom prst="ellipse">
            <a:avLst/>
          </a:prstGeom>
          <a:solidFill>
            <a:srgbClr val="0097A7"/>
          </a:solidFill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81"/>
          <p:cNvSpPr/>
          <p:nvPr/>
        </p:nvSpPr>
        <p:spPr>
          <a:xfrm>
            <a:off x="2862175" y="1201485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API SETUP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0" name="Google Shape;660;p81"/>
          <p:cNvSpPr/>
          <p:nvPr/>
        </p:nvSpPr>
        <p:spPr>
          <a:xfrm>
            <a:off x="4786135" y="4348400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SEARCH ENGINE SETUP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1" name="Google Shape;661;p81"/>
          <p:cNvSpPr/>
          <p:nvPr/>
        </p:nvSpPr>
        <p:spPr>
          <a:xfrm>
            <a:off x="4435950" y="1353270"/>
            <a:ext cx="219900" cy="219900"/>
          </a:xfrm>
          <a:prstGeom prst="ellipse">
            <a:avLst/>
          </a:prstGeom>
          <a:solidFill>
            <a:srgbClr val="0097A7"/>
          </a:solidFill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81"/>
          <p:cNvSpPr txBox="1"/>
          <p:nvPr/>
        </p:nvSpPr>
        <p:spPr>
          <a:xfrm>
            <a:off x="113950" y="0"/>
            <a:ext cx="73029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</a:rPr>
              <a:t>Meme proj breakdown,</a:t>
            </a:r>
            <a:endParaRPr sz="4800" b="1">
              <a:solidFill>
                <a:srgbClr val="FFFFFF"/>
              </a:solidFill>
            </a:endParaRPr>
          </a:p>
        </p:txBody>
      </p:sp>
      <p:pic>
        <p:nvPicPr>
          <p:cNvPr id="663" name="Google Shape;66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00" y="1952663"/>
            <a:ext cx="4183351" cy="26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650" y="936725"/>
            <a:ext cx="3785026" cy="33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81"/>
          <p:cNvSpPr/>
          <p:nvPr/>
        </p:nvSpPr>
        <p:spPr>
          <a:xfrm>
            <a:off x="7325675" y="4621025"/>
            <a:ext cx="1701000" cy="4251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81"/>
          <p:cNvGrpSpPr/>
          <p:nvPr/>
        </p:nvGrpSpPr>
        <p:grpSpPr>
          <a:xfrm>
            <a:off x="0" y="0"/>
            <a:ext cx="9144000" cy="5143500"/>
            <a:chOff x="0" y="-8200"/>
            <a:chExt cx="9144000" cy="5143500"/>
          </a:xfrm>
        </p:grpSpPr>
        <p:sp>
          <p:nvSpPr>
            <p:cNvPr id="667" name="Google Shape;667;p81"/>
            <p:cNvSpPr/>
            <p:nvPr/>
          </p:nvSpPr>
          <p:spPr>
            <a:xfrm>
              <a:off x="0" y="-8200"/>
              <a:ext cx="9144000" cy="5143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68" name="Google Shape;668;p8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1800" y="779450"/>
              <a:ext cx="8380400" cy="3568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4D79"/>
        </a:soli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3" name="Google Shape;673;p82"/>
          <p:cNvCxnSpPr/>
          <p:nvPr/>
        </p:nvCxnSpPr>
        <p:spPr>
          <a:xfrm>
            <a:off x="4545900" y="-3150"/>
            <a:ext cx="0" cy="5149800"/>
          </a:xfrm>
          <a:prstGeom prst="straightConnector1">
            <a:avLst/>
          </a:prstGeom>
          <a:noFill/>
          <a:ln w="38100" cap="flat" cmpd="sng">
            <a:solidFill>
              <a:srgbClr val="0097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p82"/>
          <p:cNvSpPr/>
          <p:nvPr/>
        </p:nvSpPr>
        <p:spPr>
          <a:xfrm>
            <a:off x="4435950" y="269725"/>
            <a:ext cx="219900" cy="219900"/>
          </a:xfrm>
          <a:prstGeom prst="ellipse">
            <a:avLst/>
          </a:prstGeom>
          <a:solidFill>
            <a:srgbClr val="0097A7"/>
          </a:solidFill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82"/>
          <p:cNvSpPr/>
          <p:nvPr/>
        </p:nvSpPr>
        <p:spPr>
          <a:xfrm>
            <a:off x="4435950" y="4516750"/>
            <a:ext cx="219900" cy="219900"/>
          </a:xfrm>
          <a:prstGeom prst="ellipse">
            <a:avLst/>
          </a:prstGeom>
          <a:solidFill>
            <a:srgbClr val="0097A7"/>
          </a:solidFill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82"/>
          <p:cNvSpPr/>
          <p:nvPr/>
        </p:nvSpPr>
        <p:spPr>
          <a:xfrm>
            <a:off x="2878525" y="117925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API CALL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7" name="Google Shape;677;p82"/>
          <p:cNvSpPr/>
          <p:nvPr/>
        </p:nvSpPr>
        <p:spPr>
          <a:xfrm>
            <a:off x="4777960" y="4364938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VALIDATION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8" name="Google Shape;678;p82"/>
          <p:cNvSpPr/>
          <p:nvPr/>
        </p:nvSpPr>
        <p:spPr>
          <a:xfrm>
            <a:off x="7359550" y="4644675"/>
            <a:ext cx="1701000" cy="4251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9" name="Google Shape;67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14" y="707650"/>
            <a:ext cx="3571362" cy="238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38" y="3160651"/>
            <a:ext cx="4119526" cy="19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2275" y="269725"/>
            <a:ext cx="2782025" cy="18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6799" y="2253950"/>
            <a:ext cx="1558150" cy="28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4D79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7" name="Google Shape;687;p83"/>
          <p:cNvCxnSpPr/>
          <p:nvPr/>
        </p:nvCxnSpPr>
        <p:spPr>
          <a:xfrm>
            <a:off x="4545900" y="-3150"/>
            <a:ext cx="0" cy="5149800"/>
          </a:xfrm>
          <a:prstGeom prst="straightConnector1">
            <a:avLst/>
          </a:prstGeom>
          <a:noFill/>
          <a:ln w="38100" cap="flat" cmpd="sng">
            <a:solidFill>
              <a:srgbClr val="0097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8" name="Google Shape;688;p83"/>
          <p:cNvSpPr/>
          <p:nvPr/>
        </p:nvSpPr>
        <p:spPr>
          <a:xfrm>
            <a:off x="4435950" y="269725"/>
            <a:ext cx="219900" cy="219900"/>
          </a:xfrm>
          <a:prstGeom prst="ellipse">
            <a:avLst/>
          </a:prstGeom>
          <a:solidFill>
            <a:srgbClr val="0097A7"/>
          </a:solidFill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83"/>
          <p:cNvSpPr/>
          <p:nvPr/>
        </p:nvSpPr>
        <p:spPr>
          <a:xfrm>
            <a:off x="4435950" y="4516750"/>
            <a:ext cx="219900" cy="219900"/>
          </a:xfrm>
          <a:prstGeom prst="ellipse">
            <a:avLst/>
          </a:prstGeom>
          <a:solidFill>
            <a:srgbClr val="0097A7"/>
          </a:solidFill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83"/>
          <p:cNvSpPr/>
          <p:nvPr/>
        </p:nvSpPr>
        <p:spPr>
          <a:xfrm>
            <a:off x="2878525" y="117925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GOOGLE TRENDS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1" name="Google Shape;691;p83"/>
          <p:cNvSpPr/>
          <p:nvPr/>
        </p:nvSpPr>
        <p:spPr>
          <a:xfrm>
            <a:off x="4777960" y="4364938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FORMULA REWRITE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2" name="Google Shape;692;p83"/>
          <p:cNvSpPr/>
          <p:nvPr/>
        </p:nvSpPr>
        <p:spPr>
          <a:xfrm>
            <a:off x="7359550" y="4644675"/>
            <a:ext cx="1701000" cy="4251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3" name="Google Shape;69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5" y="695550"/>
            <a:ext cx="4276699" cy="22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83"/>
          <p:cNvPicPr preferRelativeResize="0"/>
          <p:nvPr/>
        </p:nvPicPr>
        <p:blipFill rotWithShape="1">
          <a:blip r:embed="rId4">
            <a:alphaModFix/>
          </a:blip>
          <a:srcRect l="1777"/>
          <a:stretch/>
        </p:blipFill>
        <p:spPr>
          <a:xfrm>
            <a:off x="948575" y="3321400"/>
            <a:ext cx="2573200" cy="16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8150" y="1239975"/>
            <a:ext cx="376237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sight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</Words>
  <Application>Microsoft Office PowerPoint</Application>
  <PresentationFormat>On-screen Show (16:9)</PresentationFormat>
  <Paragraphs>77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Oswald</vt:lpstr>
      <vt:lpstr>Arial</vt:lpstr>
      <vt:lpstr>Proxima Nova</vt:lpstr>
      <vt:lpstr>Verdana</vt:lpstr>
      <vt:lpstr>Simple Light</vt:lpstr>
      <vt:lpstr>Insights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Xuyang Xian</cp:lastModifiedBy>
  <cp:revision>1</cp:revision>
  <dcterms:modified xsi:type="dcterms:W3CDTF">2019-03-02T18:00:12Z</dcterms:modified>
</cp:coreProperties>
</file>